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EC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D5AA6-559A-4166-9FC6-7962A746A372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8B3B4F-4FBE-4E0E-81A7-EC2175B8F9CC}">
      <dgm:prSet custT="1"/>
      <dgm:spPr>
        <a:solidFill>
          <a:srgbClr val="42ECF4"/>
        </a:solidFill>
      </dgm:spPr>
      <dgm:t>
        <a:bodyPr/>
        <a:lstStyle/>
        <a:p>
          <a:pPr rtl="0"/>
          <a:r>
            <a:rPr lang="ru-RU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04.01</a:t>
          </a:r>
          <a:r>
            <a:rPr lang="en-US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Технология разработки программного обеспечения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D1B460-93FB-4246-9306-AF19A3F7EEEA}" type="parTrans" cxnId="{20DBB339-AF17-42AE-8E73-F862F1CBA6FD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46E12D-184F-40CF-BD70-54D8C653D751}" type="sibTrans" cxnId="{20DBB339-AF17-42AE-8E73-F862F1CBA6FD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A035A1-E156-441E-9DF8-C393B71C83F2}">
      <dgm:prSet custT="1"/>
      <dgm:spPr>
        <a:solidFill>
          <a:srgbClr val="42ECF4"/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Учебная практика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E6EF9DD-FAF3-44C2-A23A-F6656A9B7C99}" type="parTrans" cxnId="{A585F7CE-0888-4550-A81A-1DE1E9C7EA0A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FC7594-D9A7-410E-87E6-6CC1E6B870FF}" type="sibTrans" cxnId="{A585F7CE-0888-4550-A81A-1DE1E9C7EA0A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047288-23C8-45A5-A7C7-469314AE61E3}">
      <dgm:prSet custT="1"/>
      <dgm:spPr>
        <a:solidFill>
          <a:srgbClr val="42ECF4"/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Производственная практика</a:t>
          </a:r>
          <a:b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D94DA1-167D-46DC-9244-9A89B9877360}" type="parTrans" cxnId="{A97AB353-5332-46EE-9BA6-7154FB75BA4A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9FC02B-1BF9-4CE8-8BB0-1DA7E3436BF7}" type="sibTrans" cxnId="{A97AB353-5332-46EE-9BA6-7154FB75BA4A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51D45E-5301-4AEF-B408-455E7A2D99A6}">
      <dgm:prSet custT="1"/>
      <dgm:spPr>
        <a:solidFill>
          <a:srgbClr val="42ECF4"/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04.02</a:t>
          </a:r>
          <a:r>
            <a: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Инструментальные средства разработки программного обеспечения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F983B-6BC8-46AF-B699-F9648E7DF376}" type="parTrans" cxnId="{A2416B57-542C-40F9-B424-5D34B01B446B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D4021A-4AA3-467F-B31B-21AE8CC09C25}" type="sibTrans" cxnId="{A2416B57-542C-40F9-B424-5D34B01B446B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C9B7BE-1118-4769-B0ED-9D092F832D7A}">
      <dgm:prSet custT="1"/>
      <dgm:spPr>
        <a:solidFill>
          <a:srgbClr val="42ECF4"/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04.03 Документирование и сертификация</a:t>
          </a:r>
          <a:endParaRPr lang="ru-RU" sz="2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028F46-32B8-4CE4-9A3D-C3626B838225}" type="parTrans" cxnId="{0F0909F5-59F5-41C0-B37A-76E90F95704E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E91034-5A00-49BC-860E-9505D801F79F}" type="sibTrans" cxnId="{0F0909F5-59F5-41C0-B37A-76E90F95704E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E80551-D954-4C2D-B7D0-739B7CF3E9C5}" type="pres">
      <dgm:prSet presAssocID="{973D5AA6-559A-4166-9FC6-7962A746A3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CE5B8-7080-43E9-8112-59B8A97A1558}" type="pres">
      <dgm:prSet presAssocID="{E78B3B4F-4FBE-4E0E-81A7-EC2175B8F9C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CF7AC5-9DD3-4D74-A616-4868F0442629}" type="pres">
      <dgm:prSet presAssocID="{6846E12D-184F-40CF-BD70-54D8C653D751}" presName="spacer" presStyleCnt="0"/>
      <dgm:spPr/>
      <dgm:t>
        <a:bodyPr/>
        <a:lstStyle/>
        <a:p>
          <a:endParaRPr lang="ru-RU"/>
        </a:p>
      </dgm:t>
    </dgm:pt>
    <dgm:pt modelId="{62D38C50-E78F-46D8-B2A1-7555B9B5108B}" type="pres">
      <dgm:prSet presAssocID="{AA51D45E-5301-4AEF-B408-455E7A2D99A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79F58-A2EC-4D62-A948-55C15FB0D763}" type="pres">
      <dgm:prSet presAssocID="{75D4021A-4AA3-467F-B31B-21AE8CC09C25}" presName="spacer" presStyleCnt="0"/>
      <dgm:spPr/>
      <dgm:t>
        <a:bodyPr/>
        <a:lstStyle/>
        <a:p>
          <a:endParaRPr lang="ru-RU"/>
        </a:p>
      </dgm:t>
    </dgm:pt>
    <dgm:pt modelId="{12B7659C-B6C5-4D77-92DE-E6782412991C}" type="pres">
      <dgm:prSet presAssocID="{8DC9B7BE-1118-4769-B0ED-9D092F832D7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E2FDD-67D5-4F85-BB93-F8FD5FC016D2}" type="pres">
      <dgm:prSet presAssocID="{EFE91034-5A00-49BC-860E-9505D801F79F}" presName="spacer" presStyleCnt="0"/>
      <dgm:spPr/>
    </dgm:pt>
    <dgm:pt modelId="{517EB92F-6A4B-44EB-97CA-D84714120B63}" type="pres">
      <dgm:prSet presAssocID="{7BA035A1-E156-441E-9DF8-C393B71C83F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5D909-2504-4821-9564-D1B2F76E74DF}" type="pres">
      <dgm:prSet presAssocID="{8EFC7594-D9A7-410E-87E6-6CC1E6B870FF}" presName="spacer" presStyleCnt="0"/>
      <dgm:spPr/>
      <dgm:t>
        <a:bodyPr/>
        <a:lstStyle/>
        <a:p>
          <a:endParaRPr lang="ru-RU"/>
        </a:p>
      </dgm:t>
    </dgm:pt>
    <dgm:pt modelId="{DE5F2737-81CD-4C43-97F9-E79255FFA5E9}" type="pres">
      <dgm:prSet presAssocID="{84047288-23C8-45A5-A7C7-469314AE61E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7AB353-5332-46EE-9BA6-7154FB75BA4A}" srcId="{973D5AA6-559A-4166-9FC6-7962A746A372}" destId="{84047288-23C8-45A5-A7C7-469314AE61E3}" srcOrd="4" destOrd="0" parTransId="{7FD94DA1-167D-46DC-9244-9A89B9877360}" sibTransId="{619FC02B-1BF9-4CE8-8BB0-1DA7E3436BF7}"/>
    <dgm:cxn modelId="{20DBB339-AF17-42AE-8E73-F862F1CBA6FD}" srcId="{973D5AA6-559A-4166-9FC6-7962A746A372}" destId="{E78B3B4F-4FBE-4E0E-81A7-EC2175B8F9CC}" srcOrd="0" destOrd="0" parTransId="{B0D1B460-93FB-4246-9306-AF19A3F7EEEA}" sibTransId="{6846E12D-184F-40CF-BD70-54D8C653D751}"/>
    <dgm:cxn modelId="{76673A40-CEA2-408E-B378-947A42F8134C}" type="presOf" srcId="{E78B3B4F-4FBE-4E0E-81A7-EC2175B8F9CC}" destId="{742CE5B8-7080-43E9-8112-59B8A97A1558}" srcOrd="0" destOrd="0" presId="urn:microsoft.com/office/officeart/2005/8/layout/vList2"/>
    <dgm:cxn modelId="{9778F0CA-4BE3-4349-BF66-AF1824625989}" type="presOf" srcId="{AA51D45E-5301-4AEF-B408-455E7A2D99A6}" destId="{62D38C50-E78F-46D8-B2A1-7555B9B5108B}" srcOrd="0" destOrd="0" presId="urn:microsoft.com/office/officeart/2005/8/layout/vList2"/>
    <dgm:cxn modelId="{A2416B57-542C-40F9-B424-5D34B01B446B}" srcId="{973D5AA6-559A-4166-9FC6-7962A746A372}" destId="{AA51D45E-5301-4AEF-B408-455E7A2D99A6}" srcOrd="1" destOrd="0" parTransId="{29FF983B-6BC8-46AF-B699-F9648E7DF376}" sibTransId="{75D4021A-4AA3-467F-B31B-21AE8CC09C25}"/>
    <dgm:cxn modelId="{8B2AA079-0D4E-4552-B76E-B9CCF648C714}" type="presOf" srcId="{7BA035A1-E156-441E-9DF8-C393B71C83F2}" destId="{517EB92F-6A4B-44EB-97CA-D84714120B63}" srcOrd="0" destOrd="0" presId="urn:microsoft.com/office/officeart/2005/8/layout/vList2"/>
    <dgm:cxn modelId="{3C5DB719-E0A8-42A2-8397-40871DD97C76}" type="presOf" srcId="{84047288-23C8-45A5-A7C7-469314AE61E3}" destId="{DE5F2737-81CD-4C43-97F9-E79255FFA5E9}" srcOrd="0" destOrd="0" presId="urn:microsoft.com/office/officeart/2005/8/layout/vList2"/>
    <dgm:cxn modelId="{A585F7CE-0888-4550-A81A-1DE1E9C7EA0A}" srcId="{973D5AA6-559A-4166-9FC6-7962A746A372}" destId="{7BA035A1-E156-441E-9DF8-C393B71C83F2}" srcOrd="3" destOrd="0" parTransId="{2E6EF9DD-FAF3-44C2-A23A-F6656A9B7C99}" sibTransId="{8EFC7594-D9A7-410E-87E6-6CC1E6B870FF}"/>
    <dgm:cxn modelId="{98E9DE7C-CACE-44F8-B351-CC73E094D82A}" type="presOf" srcId="{973D5AA6-559A-4166-9FC6-7962A746A372}" destId="{B3E80551-D954-4C2D-B7D0-739B7CF3E9C5}" srcOrd="0" destOrd="0" presId="urn:microsoft.com/office/officeart/2005/8/layout/vList2"/>
    <dgm:cxn modelId="{0F0909F5-59F5-41C0-B37A-76E90F95704E}" srcId="{973D5AA6-559A-4166-9FC6-7962A746A372}" destId="{8DC9B7BE-1118-4769-B0ED-9D092F832D7A}" srcOrd="2" destOrd="0" parTransId="{A4028F46-32B8-4CE4-9A3D-C3626B838225}" sibTransId="{EFE91034-5A00-49BC-860E-9505D801F79F}"/>
    <dgm:cxn modelId="{34988F57-402B-4804-84D0-2F3BF7B67E0C}" type="presOf" srcId="{8DC9B7BE-1118-4769-B0ED-9D092F832D7A}" destId="{12B7659C-B6C5-4D77-92DE-E6782412991C}" srcOrd="0" destOrd="0" presId="urn:microsoft.com/office/officeart/2005/8/layout/vList2"/>
    <dgm:cxn modelId="{44526D46-3E50-40A0-9090-D7F4EFC1D8FF}" type="presParOf" srcId="{B3E80551-D954-4C2D-B7D0-739B7CF3E9C5}" destId="{742CE5B8-7080-43E9-8112-59B8A97A1558}" srcOrd="0" destOrd="0" presId="urn:microsoft.com/office/officeart/2005/8/layout/vList2"/>
    <dgm:cxn modelId="{776D436E-C522-4CC4-A970-2B8617DFCF0A}" type="presParOf" srcId="{B3E80551-D954-4C2D-B7D0-739B7CF3E9C5}" destId="{A0CF7AC5-9DD3-4D74-A616-4868F0442629}" srcOrd="1" destOrd="0" presId="urn:microsoft.com/office/officeart/2005/8/layout/vList2"/>
    <dgm:cxn modelId="{1A1E164D-E226-45AA-94B0-1FB70AEA33BA}" type="presParOf" srcId="{B3E80551-D954-4C2D-B7D0-739B7CF3E9C5}" destId="{62D38C50-E78F-46D8-B2A1-7555B9B5108B}" srcOrd="2" destOrd="0" presId="urn:microsoft.com/office/officeart/2005/8/layout/vList2"/>
    <dgm:cxn modelId="{C2F25DA8-1E2E-4529-96F6-8DEA4FA9C267}" type="presParOf" srcId="{B3E80551-D954-4C2D-B7D0-739B7CF3E9C5}" destId="{09079F58-A2EC-4D62-A948-55C15FB0D763}" srcOrd="3" destOrd="0" presId="urn:microsoft.com/office/officeart/2005/8/layout/vList2"/>
    <dgm:cxn modelId="{E03523C4-8A87-48E5-9109-26C09715317B}" type="presParOf" srcId="{B3E80551-D954-4C2D-B7D0-739B7CF3E9C5}" destId="{12B7659C-B6C5-4D77-92DE-E6782412991C}" srcOrd="4" destOrd="0" presId="urn:microsoft.com/office/officeart/2005/8/layout/vList2"/>
    <dgm:cxn modelId="{ADF3A6A4-FF06-4897-88DE-7C0AA5A5F223}" type="presParOf" srcId="{B3E80551-D954-4C2D-B7D0-739B7CF3E9C5}" destId="{D55E2FDD-67D5-4F85-BB93-F8FD5FC016D2}" srcOrd="5" destOrd="0" presId="urn:microsoft.com/office/officeart/2005/8/layout/vList2"/>
    <dgm:cxn modelId="{65B919C3-9722-4B32-B4BC-AD145707EAFC}" type="presParOf" srcId="{B3E80551-D954-4C2D-B7D0-739B7CF3E9C5}" destId="{517EB92F-6A4B-44EB-97CA-D84714120B63}" srcOrd="6" destOrd="0" presId="urn:microsoft.com/office/officeart/2005/8/layout/vList2"/>
    <dgm:cxn modelId="{486C53CC-63F6-4C65-B9FC-4ACCAF5F55F6}" type="presParOf" srcId="{B3E80551-D954-4C2D-B7D0-739B7CF3E9C5}" destId="{6545D909-2504-4821-9564-D1B2F76E74DF}" srcOrd="7" destOrd="0" presId="urn:microsoft.com/office/officeart/2005/8/layout/vList2"/>
    <dgm:cxn modelId="{46CBC33E-E764-47EC-9BF4-C810D094010A}" type="presParOf" srcId="{B3E80551-D954-4C2D-B7D0-739B7CF3E9C5}" destId="{DE5F2737-81CD-4C43-97F9-E79255FFA5E9}" srcOrd="8" destOrd="0" presId="urn:microsoft.com/office/officeart/2005/8/layout/vList2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2CE5B8-7080-43E9-8112-59B8A97A1558}">
      <dsp:nvSpPr>
        <dsp:cNvPr id="0" name=""/>
        <dsp:cNvSpPr/>
      </dsp:nvSpPr>
      <dsp:spPr>
        <a:xfrm>
          <a:off x="0" y="1215"/>
          <a:ext cx="9144000" cy="1033024"/>
        </a:xfrm>
        <a:prstGeom prst="roundRect">
          <a:avLst/>
        </a:prstGeom>
        <a:solidFill>
          <a:srgbClr val="42ECF4"/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04.01</a:t>
          </a:r>
          <a:r>
            <a:rPr lang="en-US" sz="2400" b="1" kern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Технология разработки программного обеспечения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215"/>
        <a:ext cx="9144000" cy="1033024"/>
      </dsp:txXfrm>
    </dsp:sp>
    <dsp:sp modelId="{62D38C50-E78F-46D8-B2A1-7555B9B5108B}">
      <dsp:nvSpPr>
        <dsp:cNvPr id="0" name=""/>
        <dsp:cNvSpPr/>
      </dsp:nvSpPr>
      <dsp:spPr>
        <a:xfrm>
          <a:off x="0" y="1046094"/>
          <a:ext cx="9144000" cy="1033024"/>
        </a:xfrm>
        <a:prstGeom prst="roundRect">
          <a:avLst/>
        </a:prstGeom>
        <a:solidFill>
          <a:srgbClr val="42ECF4"/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04.02</a:t>
          </a:r>
          <a:r>
            <a:rPr lang="en-US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Инструментальные средства разработки программного обеспечения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046094"/>
        <a:ext cx="9144000" cy="1033024"/>
      </dsp:txXfrm>
    </dsp:sp>
    <dsp:sp modelId="{12B7659C-B6C5-4D77-92DE-E6782412991C}">
      <dsp:nvSpPr>
        <dsp:cNvPr id="0" name=""/>
        <dsp:cNvSpPr/>
      </dsp:nvSpPr>
      <dsp:spPr>
        <a:xfrm>
          <a:off x="0" y="2090974"/>
          <a:ext cx="9144000" cy="1033024"/>
        </a:xfrm>
        <a:prstGeom prst="roundRect">
          <a:avLst/>
        </a:prstGeom>
        <a:solidFill>
          <a:srgbClr val="42ECF4"/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МДК 04.03 Документирование и сертификация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090974"/>
        <a:ext cx="9144000" cy="1033024"/>
      </dsp:txXfrm>
    </dsp:sp>
    <dsp:sp modelId="{517EB92F-6A4B-44EB-97CA-D84714120B63}">
      <dsp:nvSpPr>
        <dsp:cNvPr id="0" name=""/>
        <dsp:cNvSpPr/>
      </dsp:nvSpPr>
      <dsp:spPr>
        <a:xfrm>
          <a:off x="0" y="3135854"/>
          <a:ext cx="9144000" cy="1033024"/>
        </a:xfrm>
        <a:prstGeom prst="roundRect">
          <a:avLst/>
        </a:prstGeom>
        <a:solidFill>
          <a:srgbClr val="42ECF4"/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Учебная практика</a:t>
          </a: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135854"/>
        <a:ext cx="9144000" cy="1033024"/>
      </dsp:txXfrm>
    </dsp:sp>
    <dsp:sp modelId="{DE5F2737-81CD-4C43-97F9-E79255FFA5E9}">
      <dsp:nvSpPr>
        <dsp:cNvPr id="0" name=""/>
        <dsp:cNvSpPr/>
      </dsp:nvSpPr>
      <dsp:spPr>
        <a:xfrm>
          <a:off x="0" y="4180733"/>
          <a:ext cx="9144000" cy="1033024"/>
        </a:xfrm>
        <a:prstGeom prst="roundRect">
          <a:avLst/>
        </a:prstGeom>
        <a:solidFill>
          <a:srgbClr val="42ECF4"/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Производственная практика</a:t>
          </a:r>
          <a:b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</a:br>
          <a:endParaRPr lang="ru-RU" sz="2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80733"/>
        <a:ext cx="9144000" cy="1033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500174"/>
          <a:ext cx="91440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5" name="Текст 2"/>
          <p:cNvSpPr>
            <a:spLocks noGrp="1"/>
          </p:cNvSpPr>
          <p:nvPr>
            <p:ph type="body" idx="1"/>
          </p:nvPr>
        </p:nvSpPr>
        <p:spPr>
          <a:xfrm>
            <a:off x="142875" y="142875"/>
            <a:ext cx="8858250" cy="9286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42EC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модуль 04</a:t>
            </a:r>
            <a:br>
              <a:rPr lang="ru-RU" b="1" dirty="0" smtClean="0">
                <a:solidFill>
                  <a:srgbClr val="42EC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42EC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интеграции программных модулей</a:t>
            </a:r>
            <a:endParaRPr lang="ru-RU" sz="2800" dirty="0" smtClean="0">
              <a:solidFill>
                <a:srgbClr val="42ECF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000496" y="1071546"/>
            <a:ext cx="642942" cy="42862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143875" cy="5400600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МДК 04.02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«Инструментальные средства разработки программного обеспечения</a:t>
            </a:r>
            <a:r>
              <a:rPr lang="ru-RU" sz="4000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т/о-20ч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лпз-38ч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Курсовая работа- 30ч.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</TotalTime>
  <Words>27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Слайд 1</vt:lpstr>
      <vt:lpstr>МДК 04.02  «Инструментальные средства разработки программного обеспечения»   т/о-20ч. лпз-38ч.  Курсовая работа- 30ч.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купченкое</cp:lastModifiedBy>
  <cp:revision>5</cp:revision>
  <dcterms:created xsi:type="dcterms:W3CDTF">2014-01-13T08:09:14Z</dcterms:created>
  <dcterms:modified xsi:type="dcterms:W3CDTF">2015-01-12T08:03:28Z</dcterms:modified>
</cp:coreProperties>
</file>