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7" d="100"/>
          <a:sy n="77" d="100"/>
        </p:scale>
        <p:origin x="-306" y="2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u="sng" dirty="0" smtClean="0"/>
              <a:t>Арифметические и логические основы работы компьютера. 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435280" cy="708688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АРИФМЕТИЧЕСКИЕ </a:t>
            </a:r>
            <a:r>
              <a:rPr lang="ru-RU" sz="3600" dirty="0" smtClean="0">
                <a:solidFill>
                  <a:srgbClr val="0070C0"/>
                </a:solidFill>
              </a:rPr>
              <a:t>ОСНОВЫ РАБОТЫ ЭВМ</a:t>
            </a:r>
            <a:endParaRPr lang="ru-RU" sz="3600" dirty="0">
              <a:solidFill>
                <a:srgbClr val="0070C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1400" dirty="0" smtClean="0"/>
              <a:t>Правила выполнения арифметических действий над двоичными числами задаются таблицами сложения, вычитания и умножения.</a:t>
            </a:r>
          </a:p>
          <a:p>
            <a:endParaRPr lang="ru-RU" dirty="0" smtClean="0"/>
          </a:p>
          <a:p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sz="1400" u="sng" dirty="0" smtClean="0"/>
              <a:t>Например</a:t>
            </a:r>
            <a:r>
              <a:rPr lang="ru-RU" sz="1400" dirty="0" smtClean="0"/>
              <a:t>:</a:t>
            </a:r>
          </a:p>
          <a:p>
            <a:endParaRPr lang="ru-RU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47665" y="2636912"/>
          <a:ext cx="3888431" cy="1368150"/>
        </p:xfrm>
        <a:graphic>
          <a:graphicData uri="http://schemas.openxmlformats.org/drawingml/2006/table">
            <a:tbl>
              <a:tblPr/>
              <a:tblGrid>
                <a:gridCol w="1196474"/>
                <a:gridCol w="1395883"/>
                <a:gridCol w="1296074"/>
              </a:tblGrid>
              <a:tr h="273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Сложение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Вычитание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b="1">
                          <a:latin typeface="Calibri"/>
                          <a:ea typeface="Times New Roman"/>
                          <a:cs typeface="Times New Roman"/>
                        </a:rPr>
                        <a:t>Умножение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0+0 = 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0 – 0 = 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0 х 0 = 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0+1 =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 – 0 =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0 х 1 = 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1+0 =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 – 1 = 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 х 0 = 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363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1+1 = 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>
                          <a:latin typeface="Calibri"/>
                          <a:ea typeface="Times New Roman"/>
                          <a:cs typeface="Times New Roman"/>
                        </a:rPr>
                        <a:t>10 – 1 = 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1 </a:t>
                      </a:r>
                      <a:r>
                        <a:rPr lang="ru-RU" sz="1000" dirty="0" err="1">
                          <a:latin typeface="Calibri"/>
                          <a:ea typeface="Times New Roman"/>
                          <a:cs typeface="Times New Roman"/>
                        </a:rPr>
                        <a:t>х</a:t>
                      </a:r>
                      <a:r>
                        <a:rPr lang="ru-RU" sz="1000" dirty="0">
                          <a:latin typeface="Calibri"/>
                          <a:ea typeface="Times New Roman"/>
                          <a:cs typeface="Times New Roman"/>
                        </a:rPr>
                        <a:t> 1 = 1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95250" marR="95250" marT="47625" marB="47625">
                    <a:lnL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0" name="Рисунок 1" descr="http://computer-lectures.ru/lectures/1/images/5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23728" y="4725144"/>
            <a:ext cx="2808312" cy="16787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80696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70C0"/>
                </a:solidFill>
              </a:rPr>
              <a:t>ЛОГИЧЕСКИЕ ОСНОВЫ РАБОТЫ ЭВМ</a:t>
            </a:r>
            <a:endParaRPr lang="ru-RU" sz="3600" dirty="0">
              <a:solidFill>
                <a:srgbClr val="0070C0"/>
              </a:solidFill>
            </a:endParaRPr>
          </a:p>
        </p:txBody>
      </p:sp>
      <p:pic>
        <p:nvPicPr>
          <p:cNvPr id="28674" name="Рисунок 5" descr="http://computer-lectures.ru/lectures/1/images/7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1831874"/>
            <a:ext cx="7272808" cy="470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</TotalTime>
  <Words>87</Words>
  <Application>Microsoft Office PowerPoint</Application>
  <PresentationFormat>Экран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Поток</vt:lpstr>
      <vt:lpstr>Арифметические и логические основы работы компьютера. </vt:lpstr>
      <vt:lpstr>АРИФМЕТИЧЕСКИЕ ОСНОВЫ РАБОТЫ ЭВМ</vt:lpstr>
      <vt:lpstr>ЛОГИЧЕСКИЕ ОСНОВЫ РАБОТЫ ЭВМ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Арифметические и логические основы работы компьютера. </dc:title>
  <dc:creator>Елена В. Кудряшова</dc:creator>
  <cp:lastModifiedBy>кудряшовае</cp:lastModifiedBy>
  <cp:revision>2</cp:revision>
  <dcterms:created xsi:type="dcterms:W3CDTF">2012-09-25T04:43:24Z</dcterms:created>
  <dcterms:modified xsi:type="dcterms:W3CDTF">2012-09-25T04:55:12Z</dcterms:modified>
</cp:coreProperties>
</file>