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4" r:id="rId9"/>
    <p:sldId id="267" r:id="rId10"/>
    <p:sldId id="269" r:id="rId11"/>
    <p:sldId id="270" r:id="rId12"/>
    <p:sldId id="266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001300-0D2C-4816-838B-123D39F94D79}" type="doc">
      <dgm:prSet loTypeId="urn:microsoft.com/office/officeart/2005/8/layout/hProcess9" loCatId="process" qsTypeId="urn:microsoft.com/office/officeart/2005/8/quickstyle/3d1" qsCatId="3D" csTypeId="urn:microsoft.com/office/officeart/2005/8/colors/accent4_1" csCatId="accent4"/>
      <dgm:spPr/>
      <dgm:t>
        <a:bodyPr/>
        <a:lstStyle/>
        <a:p>
          <a:endParaRPr lang="ru-RU"/>
        </a:p>
      </dgm:t>
    </dgm:pt>
    <dgm:pt modelId="{E0494A2F-E83A-4C38-A8DB-CBB5C5C87C73}">
      <dgm:prSet/>
      <dgm:spPr/>
      <dgm:t>
        <a:bodyPr/>
        <a:lstStyle/>
        <a:p>
          <a:pPr rtl="0"/>
          <a:r>
            <a:rPr lang="ru-RU" b="1" dirty="0" smtClean="0"/>
            <a:t>Оптическое распознавание символов</a:t>
          </a:r>
          <a:r>
            <a:rPr lang="ru-RU" dirty="0" smtClean="0"/>
            <a:t> (англ., </a:t>
          </a:r>
          <a:r>
            <a:rPr lang="ru-RU" i="1" dirty="0" err="1" smtClean="0"/>
            <a:t>optical</a:t>
          </a:r>
          <a:r>
            <a:rPr lang="ru-RU" i="1" dirty="0" smtClean="0"/>
            <a:t> </a:t>
          </a:r>
          <a:r>
            <a:rPr lang="ru-RU" i="1" dirty="0" err="1" smtClean="0"/>
            <a:t>character</a:t>
          </a:r>
          <a:r>
            <a:rPr lang="ru-RU" i="1" dirty="0" smtClean="0"/>
            <a:t> </a:t>
          </a:r>
          <a:r>
            <a:rPr lang="ru-RU" i="1" dirty="0" err="1" smtClean="0"/>
            <a:t>recognition</a:t>
          </a:r>
          <a:r>
            <a:rPr lang="ru-RU" i="1" dirty="0" smtClean="0"/>
            <a:t>, OCR</a:t>
          </a:r>
          <a:r>
            <a:rPr lang="ru-RU" dirty="0" smtClean="0"/>
            <a:t>) — механический или электронный перевод изображений рукописного, машинописного или печатного текста в последовательность кодов, использующихся для представления в текстовом редакторе. </a:t>
          </a:r>
          <a:endParaRPr lang="ru-RU" dirty="0"/>
        </a:p>
      </dgm:t>
    </dgm:pt>
    <dgm:pt modelId="{4CD6A632-6F94-4640-81BF-849B089EF249}" type="parTrans" cxnId="{1D3926C9-170B-4C21-9E8F-8FF2FE4391A4}">
      <dgm:prSet/>
      <dgm:spPr/>
      <dgm:t>
        <a:bodyPr/>
        <a:lstStyle/>
        <a:p>
          <a:endParaRPr lang="ru-RU"/>
        </a:p>
      </dgm:t>
    </dgm:pt>
    <dgm:pt modelId="{575B70B5-C7B6-41E2-9E03-1F88DE3F73E2}" type="sibTrans" cxnId="{1D3926C9-170B-4C21-9E8F-8FF2FE4391A4}">
      <dgm:prSet/>
      <dgm:spPr/>
      <dgm:t>
        <a:bodyPr/>
        <a:lstStyle/>
        <a:p>
          <a:endParaRPr lang="ru-RU"/>
        </a:p>
      </dgm:t>
    </dgm:pt>
    <dgm:pt modelId="{E6851E16-1515-4BEE-8528-6A0CA73CB288}" type="pres">
      <dgm:prSet presAssocID="{6A001300-0D2C-4816-838B-123D39F94D7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5C9B28-1322-47B8-A578-22B11C052D54}" type="pres">
      <dgm:prSet presAssocID="{6A001300-0D2C-4816-838B-123D39F94D79}" presName="arrow" presStyleLbl="bgShp" presStyleIdx="0" presStyleCnt="1"/>
      <dgm:spPr/>
    </dgm:pt>
    <dgm:pt modelId="{03098C9B-A7EC-4B87-89E1-0767C0066C3A}" type="pres">
      <dgm:prSet presAssocID="{6A001300-0D2C-4816-838B-123D39F94D79}" presName="linearProcess" presStyleCnt="0"/>
      <dgm:spPr/>
    </dgm:pt>
    <dgm:pt modelId="{9026A77B-128E-495E-BF5F-1C644CE99944}" type="pres">
      <dgm:prSet presAssocID="{E0494A2F-E83A-4C38-A8DB-CBB5C5C87C73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788164-0EFF-49F9-9826-175FE351F2FA}" type="presOf" srcId="{6A001300-0D2C-4816-838B-123D39F94D79}" destId="{E6851E16-1515-4BEE-8528-6A0CA73CB288}" srcOrd="0" destOrd="0" presId="urn:microsoft.com/office/officeart/2005/8/layout/hProcess9"/>
    <dgm:cxn modelId="{3E0CF1C7-860F-4A7E-81D5-1BDE54BEAFA4}" type="presOf" srcId="{E0494A2F-E83A-4C38-A8DB-CBB5C5C87C73}" destId="{9026A77B-128E-495E-BF5F-1C644CE99944}" srcOrd="0" destOrd="0" presId="urn:microsoft.com/office/officeart/2005/8/layout/hProcess9"/>
    <dgm:cxn modelId="{1D3926C9-170B-4C21-9E8F-8FF2FE4391A4}" srcId="{6A001300-0D2C-4816-838B-123D39F94D79}" destId="{E0494A2F-E83A-4C38-A8DB-CBB5C5C87C73}" srcOrd="0" destOrd="0" parTransId="{4CD6A632-6F94-4640-81BF-849B089EF249}" sibTransId="{575B70B5-C7B6-41E2-9E03-1F88DE3F73E2}"/>
    <dgm:cxn modelId="{F83BF372-0E2C-41B8-9D40-438A2AAF3551}" type="presParOf" srcId="{E6851E16-1515-4BEE-8528-6A0CA73CB288}" destId="{CF5C9B28-1322-47B8-A578-22B11C052D54}" srcOrd="0" destOrd="0" presId="urn:microsoft.com/office/officeart/2005/8/layout/hProcess9"/>
    <dgm:cxn modelId="{7B26DFDF-3413-4397-8B0E-CF6D8FA7DDB6}" type="presParOf" srcId="{E6851E16-1515-4BEE-8528-6A0CA73CB288}" destId="{03098C9B-A7EC-4B87-89E1-0767C0066C3A}" srcOrd="1" destOrd="0" presId="urn:microsoft.com/office/officeart/2005/8/layout/hProcess9"/>
    <dgm:cxn modelId="{A5F1B3EA-9835-476F-90AA-594C6D63E1C7}" type="presParOf" srcId="{03098C9B-A7EC-4B87-89E1-0767C0066C3A}" destId="{9026A77B-128E-495E-BF5F-1C644CE99944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E1EE1F-023E-4192-9FC4-596B660719C5}" type="doc">
      <dgm:prSet loTypeId="urn:microsoft.com/office/officeart/2005/8/layout/target3" loCatId="relationship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15B65DA-4F46-4D5E-89EC-700401A2A91F}">
      <dgm:prSet/>
      <dgm:spPr/>
      <dgm:t>
        <a:bodyPr/>
        <a:lstStyle/>
        <a:p>
          <a:pPr rtl="0"/>
          <a:r>
            <a:rPr lang="ru-RU" dirty="0" smtClean="0"/>
            <a:t>конвертация книг и документов в электронный вид</a:t>
          </a:r>
          <a:endParaRPr lang="ru-RU" dirty="0"/>
        </a:p>
      </dgm:t>
    </dgm:pt>
    <dgm:pt modelId="{CA56DD21-E349-4B8B-8F87-D5548272F967}" type="parTrans" cxnId="{E15C5863-70E5-4978-ABF1-80AC1329B543}">
      <dgm:prSet/>
      <dgm:spPr/>
      <dgm:t>
        <a:bodyPr/>
        <a:lstStyle/>
        <a:p>
          <a:endParaRPr lang="ru-RU"/>
        </a:p>
      </dgm:t>
    </dgm:pt>
    <dgm:pt modelId="{F7B707A0-E9A1-41F9-9772-A2610E695C41}" type="sibTrans" cxnId="{E15C5863-70E5-4978-ABF1-80AC1329B543}">
      <dgm:prSet/>
      <dgm:spPr/>
      <dgm:t>
        <a:bodyPr/>
        <a:lstStyle/>
        <a:p>
          <a:endParaRPr lang="ru-RU"/>
        </a:p>
      </dgm:t>
    </dgm:pt>
    <dgm:pt modelId="{0D1FF983-FF6A-49EA-B335-8F21FD922E72}">
      <dgm:prSet/>
      <dgm:spPr/>
      <dgm:t>
        <a:bodyPr/>
        <a:lstStyle/>
        <a:p>
          <a:pPr rtl="0"/>
          <a:r>
            <a:rPr lang="ru-RU" dirty="0" smtClean="0"/>
            <a:t>автоматизация систем учета в бизнесе</a:t>
          </a:r>
          <a:endParaRPr lang="ru-RU" dirty="0"/>
        </a:p>
      </dgm:t>
    </dgm:pt>
    <dgm:pt modelId="{57ED9774-36D8-4554-A06D-4D70A4A65DEE}" type="parTrans" cxnId="{853AE560-7C2B-4954-A57A-C035509048AF}">
      <dgm:prSet/>
      <dgm:spPr/>
      <dgm:t>
        <a:bodyPr/>
        <a:lstStyle/>
        <a:p>
          <a:endParaRPr lang="ru-RU"/>
        </a:p>
      </dgm:t>
    </dgm:pt>
    <dgm:pt modelId="{97458EB2-DBBB-471B-8A98-CB16EA78E224}" type="sibTrans" cxnId="{853AE560-7C2B-4954-A57A-C035509048AF}">
      <dgm:prSet/>
      <dgm:spPr/>
      <dgm:t>
        <a:bodyPr/>
        <a:lstStyle/>
        <a:p>
          <a:endParaRPr lang="ru-RU"/>
        </a:p>
      </dgm:t>
    </dgm:pt>
    <dgm:pt modelId="{86D95E4F-D1CC-407A-A488-D4276FA5D9DB}">
      <dgm:prSet/>
      <dgm:spPr/>
      <dgm:t>
        <a:bodyPr/>
        <a:lstStyle/>
        <a:p>
          <a:pPr rtl="0"/>
          <a:r>
            <a:rPr lang="ru-RU" dirty="0" smtClean="0"/>
            <a:t>публикация текста на </a:t>
          </a:r>
          <a:r>
            <a:rPr lang="ru-RU" dirty="0" err="1" smtClean="0"/>
            <a:t>веб-странице</a:t>
          </a:r>
          <a:r>
            <a:rPr lang="ru-RU" dirty="0" smtClean="0"/>
            <a:t>.</a:t>
          </a:r>
          <a:endParaRPr lang="ru-RU" dirty="0"/>
        </a:p>
      </dgm:t>
    </dgm:pt>
    <dgm:pt modelId="{351C6272-FCED-4A15-8992-BE7BBEDAE267}" type="parTrans" cxnId="{325A27E8-DF22-4FB4-9343-B0657940F3C3}">
      <dgm:prSet/>
      <dgm:spPr/>
      <dgm:t>
        <a:bodyPr/>
        <a:lstStyle/>
        <a:p>
          <a:endParaRPr lang="ru-RU"/>
        </a:p>
      </dgm:t>
    </dgm:pt>
    <dgm:pt modelId="{EDD03B10-9FB0-4E52-A7AF-933436D937FC}" type="sibTrans" cxnId="{325A27E8-DF22-4FB4-9343-B0657940F3C3}">
      <dgm:prSet/>
      <dgm:spPr/>
      <dgm:t>
        <a:bodyPr/>
        <a:lstStyle/>
        <a:p>
          <a:endParaRPr lang="ru-RU"/>
        </a:p>
      </dgm:t>
    </dgm:pt>
    <dgm:pt modelId="{5F189E11-E6F4-469E-AB66-8B06ABCC0D79}" type="pres">
      <dgm:prSet presAssocID="{84E1EE1F-023E-4192-9FC4-596B660719C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AD59FF-1C73-4186-93CE-E7B6490E4AFC}" type="pres">
      <dgm:prSet presAssocID="{715B65DA-4F46-4D5E-89EC-700401A2A91F}" presName="circle1" presStyleLbl="node1" presStyleIdx="0" presStyleCnt="3"/>
      <dgm:spPr/>
    </dgm:pt>
    <dgm:pt modelId="{7F2825C0-9AA5-4DE2-A8A6-B1192F3DF5DD}" type="pres">
      <dgm:prSet presAssocID="{715B65DA-4F46-4D5E-89EC-700401A2A91F}" presName="space" presStyleCnt="0"/>
      <dgm:spPr/>
    </dgm:pt>
    <dgm:pt modelId="{4003E7ED-19E1-49C6-BC7A-5A1F8515BAB2}" type="pres">
      <dgm:prSet presAssocID="{715B65DA-4F46-4D5E-89EC-700401A2A91F}" presName="rect1" presStyleLbl="alignAcc1" presStyleIdx="0" presStyleCnt="3"/>
      <dgm:spPr/>
      <dgm:t>
        <a:bodyPr/>
        <a:lstStyle/>
        <a:p>
          <a:endParaRPr lang="ru-RU"/>
        </a:p>
      </dgm:t>
    </dgm:pt>
    <dgm:pt modelId="{44AE0486-BEED-4D46-9A6A-D2FEEDE80E30}" type="pres">
      <dgm:prSet presAssocID="{0D1FF983-FF6A-49EA-B335-8F21FD922E72}" presName="vertSpace2" presStyleLbl="node1" presStyleIdx="0" presStyleCnt="3"/>
      <dgm:spPr/>
    </dgm:pt>
    <dgm:pt modelId="{A3FDF719-A2DE-42E5-A24D-3A03EB8DEA36}" type="pres">
      <dgm:prSet presAssocID="{0D1FF983-FF6A-49EA-B335-8F21FD922E72}" presName="circle2" presStyleLbl="node1" presStyleIdx="1" presStyleCnt="3"/>
      <dgm:spPr/>
    </dgm:pt>
    <dgm:pt modelId="{A3225FD8-6BB0-4592-9B2B-3F3ADEE97A78}" type="pres">
      <dgm:prSet presAssocID="{0D1FF983-FF6A-49EA-B335-8F21FD922E72}" presName="rect2" presStyleLbl="alignAcc1" presStyleIdx="1" presStyleCnt="3"/>
      <dgm:spPr/>
      <dgm:t>
        <a:bodyPr/>
        <a:lstStyle/>
        <a:p>
          <a:endParaRPr lang="ru-RU"/>
        </a:p>
      </dgm:t>
    </dgm:pt>
    <dgm:pt modelId="{4E8B0CA5-7B19-47DB-8CB2-5A56251CA7B4}" type="pres">
      <dgm:prSet presAssocID="{86D95E4F-D1CC-407A-A488-D4276FA5D9DB}" presName="vertSpace3" presStyleLbl="node1" presStyleIdx="1" presStyleCnt="3"/>
      <dgm:spPr/>
    </dgm:pt>
    <dgm:pt modelId="{94B5499C-1BA7-4B7B-A1A2-8DF6D423C71D}" type="pres">
      <dgm:prSet presAssocID="{86D95E4F-D1CC-407A-A488-D4276FA5D9DB}" presName="circle3" presStyleLbl="node1" presStyleIdx="2" presStyleCnt="3"/>
      <dgm:spPr/>
    </dgm:pt>
    <dgm:pt modelId="{3F13D734-ADDC-4691-86DB-200E4BC65765}" type="pres">
      <dgm:prSet presAssocID="{86D95E4F-D1CC-407A-A488-D4276FA5D9DB}" presName="rect3" presStyleLbl="alignAcc1" presStyleIdx="2" presStyleCnt="3"/>
      <dgm:spPr/>
      <dgm:t>
        <a:bodyPr/>
        <a:lstStyle/>
        <a:p>
          <a:endParaRPr lang="ru-RU"/>
        </a:p>
      </dgm:t>
    </dgm:pt>
    <dgm:pt modelId="{F18F1DA3-0689-429D-ADAB-1C042FDE345D}" type="pres">
      <dgm:prSet presAssocID="{715B65DA-4F46-4D5E-89EC-700401A2A91F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0297D3-F9C8-4D5D-80F3-5DAE360CE190}" type="pres">
      <dgm:prSet presAssocID="{0D1FF983-FF6A-49EA-B335-8F21FD922E72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90383F-9924-4AE3-8996-76E028069D90}" type="pres">
      <dgm:prSet presAssocID="{86D95E4F-D1CC-407A-A488-D4276FA5D9DB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5A27E8-DF22-4FB4-9343-B0657940F3C3}" srcId="{84E1EE1F-023E-4192-9FC4-596B660719C5}" destId="{86D95E4F-D1CC-407A-A488-D4276FA5D9DB}" srcOrd="2" destOrd="0" parTransId="{351C6272-FCED-4A15-8992-BE7BBEDAE267}" sibTransId="{EDD03B10-9FB0-4E52-A7AF-933436D937FC}"/>
    <dgm:cxn modelId="{225E827F-A23C-45C3-83AC-24BECEA786CF}" type="presOf" srcId="{86D95E4F-D1CC-407A-A488-D4276FA5D9DB}" destId="{3F13D734-ADDC-4691-86DB-200E4BC65765}" srcOrd="0" destOrd="0" presId="urn:microsoft.com/office/officeart/2005/8/layout/target3"/>
    <dgm:cxn modelId="{BFB26CED-285C-4A48-80A6-BCD87E124F82}" type="presOf" srcId="{86D95E4F-D1CC-407A-A488-D4276FA5D9DB}" destId="{D590383F-9924-4AE3-8996-76E028069D90}" srcOrd="1" destOrd="0" presId="urn:microsoft.com/office/officeart/2005/8/layout/target3"/>
    <dgm:cxn modelId="{77E504C7-3B9E-4957-9A00-AFFB19DCAEC5}" type="presOf" srcId="{715B65DA-4F46-4D5E-89EC-700401A2A91F}" destId="{4003E7ED-19E1-49C6-BC7A-5A1F8515BAB2}" srcOrd="0" destOrd="0" presId="urn:microsoft.com/office/officeart/2005/8/layout/target3"/>
    <dgm:cxn modelId="{142860CE-3FE7-47F3-AF14-D606916580B0}" type="presOf" srcId="{715B65DA-4F46-4D5E-89EC-700401A2A91F}" destId="{F18F1DA3-0689-429D-ADAB-1C042FDE345D}" srcOrd="1" destOrd="0" presId="urn:microsoft.com/office/officeart/2005/8/layout/target3"/>
    <dgm:cxn modelId="{13425AC9-F866-4195-9824-DF70B0464451}" type="presOf" srcId="{84E1EE1F-023E-4192-9FC4-596B660719C5}" destId="{5F189E11-E6F4-469E-AB66-8B06ABCC0D79}" srcOrd="0" destOrd="0" presId="urn:microsoft.com/office/officeart/2005/8/layout/target3"/>
    <dgm:cxn modelId="{7C0D7FF1-B030-4821-8C09-97816CF4C9E4}" type="presOf" srcId="{0D1FF983-FF6A-49EA-B335-8F21FD922E72}" destId="{A3225FD8-6BB0-4592-9B2B-3F3ADEE97A78}" srcOrd="0" destOrd="0" presId="urn:microsoft.com/office/officeart/2005/8/layout/target3"/>
    <dgm:cxn modelId="{1EFE7C8B-6CE5-4BCE-A9D8-33C7CAAED4F8}" type="presOf" srcId="{0D1FF983-FF6A-49EA-B335-8F21FD922E72}" destId="{580297D3-F9C8-4D5D-80F3-5DAE360CE190}" srcOrd="1" destOrd="0" presId="urn:microsoft.com/office/officeart/2005/8/layout/target3"/>
    <dgm:cxn modelId="{853AE560-7C2B-4954-A57A-C035509048AF}" srcId="{84E1EE1F-023E-4192-9FC4-596B660719C5}" destId="{0D1FF983-FF6A-49EA-B335-8F21FD922E72}" srcOrd="1" destOrd="0" parTransId="{57ED9774-36D8-4554-A06D-4D70A4A65DEE}" sibTransId="{97458EB2-DBBB-471B-8A98-CB16EA78E224}"/>
    <dgm:cxn modelId="{E15C5863-70E5-4978-ABF1-80AC1329B543}" srcId="{84E1EE1F-023E-4192-9FC4-596B660719C5}" destId="{715B65DA-4F46-4D5E-89EC-700401A2A91F}" srcOrd="0" destOrd="0" parTransId="{CA56DD21-E349-4B8B-8F87-D5548272F967}" sibTransId="{F7B707A0-E9A1-41F9-9772-A2610E695C41}"/>
    <dgm:cxn modelId="{33BAFECF-C614-49CE-A3AF-F9E63FA6BB0C}" type="presParOf" srcId="{5F189E11-E6F4-469E-AB66-8B06ABCC0D79}" destId="{23AD59FF-1C73-4186-93CE-E7B6490E4AFC}" srcOrd="0" destOrd="0" presId="urn:microsoft.com/office/officeart/2005/8/layout/target3"/>
    <dgm:cxn modelId="{1BBB8CC6-A1E6-4D7A-8585-B12F88E5E095}" type="presParOf" srcId="{5F189E11-E6F4-469E-AB66-8B06ABCC0D79}" destId="{7F2825C0-9AA5-4DE2-A8A6-B1192F3DF5DD}" srcOrd="1" destOrd="0" presId="urn:microsoft.com/office/officeart/2005/8/layout/target3"/>
    <dgm:cxn modelId="{85994254-EB7D-4C74-A626-5E1F4C9036D3}" type="presParOf" srcId="{5F189E11-E6F4-469E-AB66-8B06ABCC0D79}" destId="{4003E7ED-19E1-49C6-BC7A-5A1F8515BAB2}" srcOrd="2" destOrd="0" presId="urn:microsoft.com/office/officeart/2005/8/layout/target3"/>
    <dgm:cxn modelId="{CE8B6926-DF94-4D23-A9CE-D72956B0C8B8}" type="presParOf" srcId="{5F189E11-E6F4-469E-AB66-8B06ABCC0D79}" destId="{44AE0486-BEED-4D46-9A6A-D2FEEDE80E30}" srcOrd="3" destOrd="0" presId="urn:microsoft.com/office/officeart/2005/8/layout/target3"/>
    <dgm:cxn modelId="{CE64990C-B4AA-49DF-A547-B9B8F1994A6E}" type="presParOf" srcId="{5F189E11-E6F4-469E-AB66-8B06ABCC0D79}" destId="{A3FDF719-A2DE-42E5-A24D-3A03EB8DEA36}" srcOrd="4" destOrd="0" presId="urn:microsoft.com/office/officeart/2005/8/layout/target3"/>
    <dgm:cxn modelId="{D94665A0-55AD-4F84-B307-0539EEF2E7DF}" type="presParOf" srcId="{5F189E11-E6F4-469E-AB66-8B06ABCC0D79}" destId="{A3225FD8-6BB0-4592-9B2B-3F3ADEE97A78}" srcOrd="5" destOrd="0" presId="urn:microsoft.com/office/officeart/2005/8/layout/target3"/>
    <dgm:cxn modelId="{0849E70A-BE23-4014-B7C8-61CB96943109}" type="presParOf" srcId="{5F189E11-E6F4-469E-AB66-8B06ABCC0D79}" destId="{4E8B0CA5-7B19-47DB-8CB2-5A56251CA7B4}" srcOrd="6" destOrd="0" presId="urn:microsoft.com/office/officeart/2005/8/layout/target3"/>
    <dgm:cxn modelId="{82B0D33B-5B9F-4D38-A0CE-4C18F3F3E5FD}" type="presParOf" srcId="{5F189E11-E6F4-469E-AB66-8B06ABCC0D79}" destId="{94B5499C-1BA7-4B7B-A1A2-8DF6D423C71D}" srcOrd="7" destOrd="0" presId="urn:microsoft.com/office/officeart/2005/8/layout/target3"/>
    <dgm:cxn modelId="{73FF9DB1-2CCE-4DCC-A297-B0B5A10F6AC8}" type="presParOf" srcId="{5F189E11-E6F4-469E-AB66-8B06ABCC0D79}" destId="{3F13D734-ADDC-4691-86DB-200E4BC65765}" srcOrd="8" destOrd="0" presId="urn:microsoft.com/office/officeart/2005/8/layout/target3"/>
    <dgm:cxn modelId="{DFBED59E-B9EA-4589-91FE-3443E3663F2D}" type="presParOf" srcId="{5F189E11-E6F4-469E-AB66-8B06ABCC0D79}" destId="{F18F1DA3-0689-429D-ADAB-1C042FDE345D}" srcOrd="9" destOrd="0" presId="urn:microsoft.com/office/officeart/2005/8/layout/target3"/>
    <dgm:cxn modelId="{A59041E8-14B3-4122-93AB-DA5D6C37F0BE}" type="presParOf" srcId="{5F189E11-E6F4-469E-AB66-8B06ABCC0D79}" destId="{580297D3-F9C8-4D5D-80F3-5DAE360CE190}" srcOrd="10" destOrd="0" presId="urn:microsoft.com/office/officeart/2005/8/layout/target3"/>
    <dgm:cxn modelId="{E683445C-B9F8-488D-BC1D-25936716ECD9}" type="presParOf" srcId="{5F189E11-E6F4-469E-AB66-8B06ABCC0D79}" destId="{D590383F-9924-4AE3-8996-76E028069D90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10EEC6-A2B5-40A9-ACA5-57F73541CC0B}" type="doc">
      <dgm:prSet loTypeId="urn:microsoft.com/office/officeart/2005/8/layout/process4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3EC97A-7526-45B3-943F-AEE17A346DA9}">
      <dgm:prSet phldrT="[Текст]" custT="1"/>
      <dgm:spPr/>
      <dgm:t>
        <a:bodyPr/>
        <a:lstStyle/>
        <a:p>
          <a:r>
            <a:rPr lang="ru-RU" sz="2800" b="1" dirty="0" smtClean="0"/>
            <a:t>Ввод страницы</a:t>
          </a:r>
          <a:endParaRPr lang="ru-RU" sz="2800" b="1" dirty="0"/>
        </a:p>
      </dgm:t>
    </dgm:pt>
    <dgm:pt modelId="{040D8399-23C6-409D-A342-2B4963184A8F}" type="parTrans" cxnId="{C86A0DB9-AA4E-4A6D-A2F9-874E612AC117}">
      <dgm:prSet/>
      <dgm:spPr/>
      <dgm:t>
        <a:bodyPr/>
        <a:lstStyle/>
        <a:p>
          <a:endParaRPr lang="ru-RU"/>
        </a:p>
      </dgm:t>
    </dgm:pt>
    <dgm:pt modelId="{82C46D40-5C97-4590-A7C8-E4B05BEFE111}" type="sibTrans" cxnId="{C86A0DB9-AA4E-4A6D-A2F9-874E612AC117}">
      <dgm:prSet/>
      <dgm:spPr/>
      <dgm:t>
        <a:bodyPr/>
        <a:lstStyle/>
        <a:p>
          <a:endParaRPr lang="ru-RU"/>
        </a:p>
      </dgm:t>
    </dgm:pt>
    <dgm:pt modelId="{E008E34B-0988-4166-87F2-AFB5778C0415}">
      <dgm:prSet phldrT="[Текст]" custT="1"/>
      <dgm:spPr/>
      <dgm:t>
        <a:bodyPr/>
        <a:lstStyle/>
        <a:p>
          <a:r>
            <a:rPr lang="ru-RU" sz="2800" b="1" dirty="0" smtClean="0"/>
            <a:t>Анализ макета</a:t>
          </a:r>
          <a:endParaRPr lang="ru-RU" sz="2800" b="1" dirty="0"/>
        </a:p>
      </dgm:t>
    </dgm:pt>
    <dgm:pt modelId="{86C8FACA-8A12-4A02-9786-D2D85D210689}" type="parTrans" cxnId="{949281BD-37F6-4E8C-8BE3-4C9A55BA31FF}">
      <dgm:prSet/>
      <dgm:spPr/>
      <dgm:t>
        <a:bodyPr/>
        <a:lstStyle/>
        <a:p>
          <a:endParaRPr lang="ru-RU"/>
        </a:p>
      </dgm:t>
    </dgm:pt>
    <dgm:pt modelId="{1C93DB77-90FB-4848-9E88-65BA3A958723}" type="sibTrans" cxnId="{949281BD-37F6-4E8C-8BE3-4C9A55BA31FF}">
      <dgm:prSet/>
      <dgm:spPr/>
      <dgm:t>
        <a:bodyPr/>
        <a:lstStyle/>
        <a:p>
          <a:endParaRPr lang="ru-RU"/>
        </a:p>
      </dgm:t>
    </dgm:pt>
    <dgm:pt modelId="{68FF8B3B-1EC6-497E-9AE4-86C35EF57F56}">
      <dgm:prSet phldrT="[Текст]" custT="1"/>
      <dgm:spPr/>
      <dgm:t>
        <a:bodyPr/>
        <a:lstStyle/>
        <a:p>
          <a:r>
            <a:rPr lang="ru-RU" sz="2800" b="1" dirty="0" smtClean="0"/>
            <a:t>Распознавание символов</a:t>
          </a:r>
          <a:endParaRPr lang="ru-RU" sz="2800" b="1" dirty="0"/>
        </a:p>
      </dgm:t>
    </dgm:pt>
    <dgm:pt modelId="{0FD8DCA1-1670-465C-9D71-D4833EE2C53D}" type="parTrans" cxnId="{3315D4FB-629F-46AE-A95D-89958DD84807}">
      <dgm:prSet/>
      <dgm:spPr/>
      <dgm:t>
        <a:bodyPr/>
        <a:lstStyle/>
        <a:p>
          <a:endParaRPr lang="ru-RU"/>
        </a:p>
      </dgm:t>
    </dgm:pt>
    <dgm:pt modelId="{07064466-B1AE-413A-9A9F-BC980B0E3D14}" type="sibTrans" cxnId="{3315D4FB-629F-46AE-A95D-89958DD84807}">
      <dgm:prSet/>
      <dgm:spPr/>
      <dgm:t>
        <a:bodyPr/>
        <a:lstStyle/>
        <a:p>
          <a:endParaRPr lang="ru-RU"/>
        </a:p>
      </dgm:t>
    </dgm:pt>
    <dgm:pt modelId="{75747C53-9058-466D-A423-497FE34A0D28}">
      <dgm:prSet phldrT="[Текст]" custT="1"/>
      <dgm:spPr/>
      <dgm:t>
        <a:bodyPr/>
        <a:lstStyle/>
        <a:p>
          <a:r>
            <a:rPr lang="ru-RU" sz="2800" b="1" dirty="0" smtClean="0"/>
            <a:t>Реконструкция документа</a:t>
          </a:r>
          <a:endParaRPr lang="ru-RU" sz="2800" b="1" dirty="0"/>
        </a:p>
      </dgm:t>
    </dgm:pt>
    <dgm:pt modelId="{1B1E2C06-85FA-4098-B5F3-0876830760B4}" type="parTrans" cxnId="{35DC8632-9100-4FB9-BE9F-87EAB667F944}">
      <dgm:prSet/>
      <dgm:spPr/>
      <dgm:t>
        <a:bodyPr/>
        <a:lstStyle/>
        <a:p>
          <a:endParaRPr lang="ru-RU"/>
        </a:p>
      </dgm:t>
    </dgm:pt>
    <dgm:pt modelId="{380B0B4B-F580-4C5E-8803-231276AEB694}" type="sibTrans" cxnId="{35DC8632-9100-4FB9-BE9F-87EAB667F944}">
      <dgm:prSet/>
      <dgm:spPr/>
      <dgm:t>
        <a:bodyPr/>
        <a:lstStyle/>
        <a:p>
          <a:endParaRPr lang="ru-RU"/>
        </a:p>
      </dgm:t>
    </dgm:pt>
    <dgm:pt modelId="{7799768D-F295-41F7-B97B-05AD9AE1CDFA}">
      <dgm:prSet phldrT="[Текст]" custT="1"/>
      <dgm:spPr/>
      <dgm:t>
        <a:bodyPr/>
        <a:lstStyle/>
        <a:p>
          <a:r>
            <a:rPr lang="ru-RU" sz="2800" b="1" dirty="0" smtClean="0"/>
            <a:t>Сохранение документа</a:t>
          </a:r>
          <a:endParaRPr lang="ru-RU" sz="2800" b="1" dirty="0"/>
        </a:p>
      </dgm:t>
    </dgm:pt>
    <dgm:pt modelId="{B2ACF645-BECF-424F-BB06-F07D5E700869}" type="parTrans" cxnId="{E1E97C18-05CF-4C21-9232-E53BB4E488ED}">
      <dgm:prSet/>
      <dgm:spPr/>
      <dgm:t>
        <a:bodyPr/>
        <a:lstStyle/>
        <a:p>
          <a:endParaRPr lang="ru-RU"/>
        </a:p>
      </dgm:t>
    </dgm:pt>
    <dgm:pt modelId="{36F29817-04AC-41D1-86B4-03783552D7C3}" type="sibTrans" cxnId="{E1E97C18-05CF-4C21-9232-E53BB4E488ED}">
      <dgm:prSet/>
      <dgm:spPr/>
      <dgm:t>
        <a:bodyPr/>
        <a:lstStyle/>
        <a:p>
          <a:endParaRPr lang="ru-RU"/>
        </a:p>
      </dgm:t>
    </dgm:pt>
    <dgm:pt modelId="{F6D5B86F-4B89-40FE-B7FD-E433D9758008}" type="pres">
      <dgm:prSet presAssocID="{5D10EEC6-A2B5-40A9-ACA5-57F73541CC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6C1DCE-BFB7-414A-9EF7-F1744BD0E20D}" type="pres">
      <dgm:prSet presAssocID="{7799768D-F295-41F7-B97B-05AD9AE1CDFA}" presName="boxAndChildren" presStyleCnt="0"/>
      <dgm:spPr/>
    </dgm:pt>
    <dgm:pt modelId="{7DF2D851-3539-4B43-B7BC-F5F69BC540E4}" type="pres">
      <dgm:prSet presAssocID="{7799768D-F295-41F7-B97B-05AD9AE1CDFA}" presName="parentTextBox" presStyleLbl="node1" presStyleIdx="0" presStyleCnt="5"/>
      <dgm:spPr/>
      <dgm:t>
        <a:bodyPr/>
        <a:lstStyle/>
        <a:p>
          <a:endParaRPr lang="ru-RU"/>
        </a:p>
      </dgm:t>
    </dgm:pt>
    <dgm:pt modelId="{E9AF1FAA-311C-46E2-8488-2C502DFD6B3E}" type="pres">
      <dgm:prSet presAssocID="{380B0B4B-F580-4C5E-8803-231276AEB694}" presName="sp" presStyleCnt="0"/>
      <dgm:spPr/>
    </dgm:pt>
    <dgm:pt modelId="{2DE0C6BA-A6D8-49E6-9F33-913270B04A51}" type="pres">
      <dgm:prSet presAssocID="{75747C53-9058-466D-A423-497FE34A0D28}" presName="arrowAndChildren" presStyleCnt="0"/>
      <dgm:spPr/>
    </dgm:pt>
    <dgm:pt modelId="{9CCDC067-B93C-45D1-9A81-C77E1C20A0E2}" type="pres">
      <dgm:prSet presAssocID="{75747C53-9058-466D-A423-497FE34A0D28}" presName="parentTextArrow" presStyleLbl="node1" presStyleIdx="1" presStyleCnt="5"/>
      <dgm:spPr/>
      <dgm:t>
        <a:bodyPr/>
        <a:lstStyle/>
        <a:p>
          <a:endParaRPr lang="ru-RU"/>
        </a:p>
      </dgm:t>
    </dgm:pt>
    <dgm:pt modelId="{46E314B6-4512-4CCB-8598-6847D3F2796F}" type="pres">
      <dgm:prSet presAssocID="{07064466-B1AE-413A-9A9F-BC980B0E3D14}" presName="sp" presStyleCnt="0"/>
      <dgm:spPr/>
    </dgm:pt>
    <dgm:pt modelId="{93FFBD52-5D3F-47DE-96DC-6A82D8429366}" type="pres">
      <dgm:prSet presAssocID="{68FF8B3B-1EC6-497E-9AE4-86C35EF57F56}" presName="arrowAndChildren" presStyleCnt="0"/>
      <dgm:spPr/>
    </dgm:pt>
    <dgm:pt modelId="{2C72EF10-BBAF-463A-825A-370044FE3328}" type="pres">
      <dgm:prSet presAssocID="{68FF8B3B-1EC6-497E-9AE4-86C35EF57F56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27E2CCBB-427E-4F5F-BB9A-4D8F13D8B7E7}" type="pres">
      <dgm:prSet presAssocID="{1C93DB77-90FB-4848-9E88-65BA3A958723}" presName="sp" presStyleCnt="0"/>
      <dgm:spPr/>
    </dgm:pt>
    <dgm:pt modelId="{E5488E90-335E-478C-853F-974A5A091882}" type="pres">
      <dgm:prSet presAssocID="{E008E34B-0988-4166-87F2-AFB5778C0415}" presName="arrowAndChildren" presStyleCnt="0"/>
      <dgm:spPr/>
    </dgm:pt>
    <dgm:pt modelId="{00AB5783-7E59-4141-9931-326A34448F97}" type="pres">
      <dgm:prSet presAssocID="{E008E34B-0988-4166-87F2-AFB5778C0415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7BB7AF9B-6FEE-455D-BFB2-4419A96A2B76}" type="pres">
      <dgm:prSet presAssocID="{82C46D40-5C97-4590-A7C8-E4B05BEFE111}" presName="sp" presStyleCnt="0"/>
      <dgm:spPr/>
    </dgm:pt>
    <dgm:pt modelId="{973532C2-B218-48AF-8878-D110AE9CDCAC}" type="pres">
      <dgm:prSet presAssocID="{D73EC97A-7526-45B3-943F-AEE17A346DA9}" presName="arrowAndChildren" presStyleCnt="0"/>
      <dgm:spPr/>
    </dgm:pt>
    <dgm:pt modelId="{58DAA9EC-C0BF-43DC-8F7B-2F7499502464}" type="pres">
      <dgm:prSet presAssocID="{D73EC97A-7526-45B3-943F-AEE17A346DA9}" presName="parentTextArrow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C86A0DB9-AA4E-4A6D-A2F9-874E612AC117}" srcId="{5D10EEC6-A2B5-40A9-ACA5-57F73541CC0B}" destId="{D73EC97A-7526-45B3-943F-AEE17A346DA9}" srcOrd="0" destOrd="0" parTransId="{040D8399-23C6-409D-A342-2B4963184A8F}" sibTransId="{82C46D40-5C97-4590-A7C8-E4B05BEFE111}"/>
    <dgm:cxn modelId="{99326FAB-2BCA-496E-B0C6-8B499BA21FBA}" type="presOf" srcId="{E008E34B-0988-4166-87F2-AFB5778C0415}" destId="{00AB5783-7E59-4141-9931-326A34448F97}" srcOrd="0" destOrd="0" presId="urn:microsoft.com/office/officeart/2005/8/layout/process4"/>
    <dgm:cxn modelId="{1BC76806-71FE-4BFB-9EBC-90444F292BD8}" type="presOf" srcId="{75747C53-9058-466D-A423-497FE34A0D28}" destId="{9CCDC067-B93C-45D1-9A81-C77E1C20A0E2}" srcOrd="0" destOrd="0" presId="urn:microsoft.com/office/officeart/2005/8/layout/process4"/>
    <dgm:cxn modelId="{D5B66DCE-F4A9-44F3-82A7-45595A5B8E67}" type="presOf" srcId="{68FF8B3B-1EC6-497E-9AE4-86C35EF57F56}" destId="{2C72EF10-BBAF-463A-825A-370044FE3328}" srcOrd="0" destOrd="0" presId="urn:microsoft.com/office/officeart/2005/8/layout/process4"/>
    <dgm:cxn modelId="{E1E97C18-05CF-4C21-9232-E53BB4E488ED}" srcId="{5D10EEC6-A2B5-40A9-ACA5-57F73541CC0B}" destId="{7799768D-F295-41F7-B97B-05AD9AE1CDFA}" srcOrd="4" destOrd="0" parTransId="{B2ACF645-BECF-424F-BB06-F07D5E700869}" sibTransId="{36F29817-04AC-41D1-86B4-03783552D7C3}"/>
    <dgm:cxn modelId="{3315D4FB-629F-46AE-A95D-89958DD84807}" srcId="{5D10EEC6-A2B5-40A9-ACA5-57F73541CC0B}" destId="{68FF8B3B-1EC6-497E-9AE4-86C35EF57F56}" srcOrd="2" destOrd="0" parTransId="{0FD8DCA1-1670-465C-9D71-D4833EE2C53D}" sibTransId="{07064466-B1AE-413A-9A9F-BC980B0E3D14}"/>
    <dgm:cxn modelId="{60C446A5-D12F-4D47-8DDF-25A54B826368}" type="presOf" srcId="{5D10EEC6-A2B5-40A9-ACA5-57F73541CC0B}" destId="{F6D5B86F-4B89-40FE-B7FD-E433D9758008}" srcOrd="0" destOrd="0" presId="urn:microsoft.com/office/officeart/2005/8/layout/process4"/>
    <dgm:cxn modelId="{7ECCDCD5-66B5-49A2-9414-8596D8FEF736}" type="presOf" srcId="{7799768D-F295-41F7-B97B-05AD9AE1CDFA}" destId="{7DF2D851-3539-4B43-B7BC-F5F69BC540E4}" srcOrd="0" destOrd="0" presId="urn:microsoft.com/office/officeart/2005/8/layout/process4"/>
    <dgm:cxn modelId="{949281BD-37F6-4E8C-8BE3-4C9A55BA31FF}" srcId="{5D10EEC6-A2B5-40A9-ACA5-57F73541CC0B}" destId="{E008E34B-0988-4166-87F2-AFB5778C0415}" srcOrd="1" destOrd="0" parTransId="{86C8FACA-8A12-4A02-9786-D2D85D210689}" sibTransId="{1C93DB77-90FB-4848-9E88-65BA3A958723}"/>
    <dgm:cxn modelId="{5D7B2FF2-1897-46E8-8D80-561B2342EFC7}" type="presOf" srcId="{D73EC97A-7526-45B3-943F-AEE17A346DA9}" destId="{58DAA9EC-C0BF-43DC-8F7B-2F7499502464}" srcOrd="0" destOrd="0" presId="urn:microsoft.com/office/officeart/2005/8/layout/process4"/>
    <dgm:cxn modelId="{35DC8632-9100-4FB9-BE9F-87EAB667F944}" srcId="{5D10EEC6-A2B5-40A9-ACA5-57F73541CC0B}" destId="{75747C53-9058-466D-A423-497FE34A0D28}" srcOrd="3" destOrd="0" parTransId="{1B1E2C06-85FA-4098-B5F3-0876830760B4}" sibTransId="{380B0B4B-F580-4C5E-8803-231276AEB694}"/>
    <dgm:cxn modelId="{8D334BCA-EFA6-428E-90DE-B23528D2DC7B}" type="presParOf" srcId="{F6D5B86F-4B89-40FE-B7FD-E433D9758008}" destId="{826C1DCE-BFB7-414A-9EF7-F1744BD0E20D}" srcOrd="0" destOrd="0" presId="urn:microsoft.com/office/officeart/2005/8/layout/process4"/>
    <dgm:cxn modelId="{83C4EA31-1E21-45F3-98B5-056F7CBDB75B}" type="presParOf" srcId="{826C1DCE-BFB7-414A-9EF7-F1744BD0E20D}" destId="{7DF2D851-3539-4B43-B7BC-F5F69BC540E4}" srcOrd="0" destOrd="0" presId="urn:microsoft.com/office/officeart/2005/8/layout/process4"/>
    <dgm:cxn modelId="{A906E935-1DAF-454A-9B29-29C458B1235B}" type="presParOf" srcId="{F6D5B86F-4B89-40FE-B7FD-E433D9758008}" destId="{E9AF1FAA-311C-46E2-8488-2C502DFD6B3E}" srcOrd="1" destOrd="0" presId="urn:microsoft.com/office/officeart/2005/8/layout/process4"/>
    <dgm:cxn modelId="{7DB2B70F-5F06-4023-8C13-2CD825075A52}" type="presParOf" srcId="{F6D5B86F-4B89-40FE-B7FD-E433D9758008}" destId="{2DE0C6BA-A6D8-49E6-9F33-913270B04A51}" srcOrd="2" destOrd="0" presId="urn:microsoft.com/office/officeart/2005/8/layout/process4"/>
    <dgm:cxn modelId="{BD715AAF-E5E6-4CC5-87EC-F1E4FFB2E0B3}" type="presParOf" srcId="{2DE0C6BA-A6D8-49E6-9F33-913270B04A51}" destId="{9CCDC067-B93C-45D1-9A81-C77E1C20A0E2}" srcOrd="0" destOrd="0" presId="urn:microsoft.com/office/officeart/2005/8/layout/process4"/>
    <dgm:cxn modelId="{E92D896A-4ECF-4598-BA16-8191EA5AC1E7}" type="presParOf" srcId="{F6D5B86F-4B89-40FE-B7FD-E433D9758008}" destId="{46E314B6-4512-4CCB-8598-6847D3F2796F}" srcOrd="3" destOrd="0" presId="urn:microsoft.com/office/officeart/2005/8/layout/process4"/>
    <dgm:cxn modelId="{B02728F8-2D4F-41CF-97F9-F4E8070552EA}" type="presParOf" srcId="{F6D5B86F-4B89-40FE-B7FD-E433D9758008}" destId="{93FFBD52-5D3F-47DE-96DC-6A82D8429366}" srcOrd="4" destOrd="0" presId="urn:microsoft.com/office/officeart/2005/8/layout/process4"/>
    <dgm:cxn modelId="{DA71C167-ED25-4B6C-B988-E5910260D044}" type="presParOf" srcId="{93FFBD52-5D3F-47DE-96DC-6A82D8429366}" destId="{2C72EF10-BBAF-463A-825A-370044FE3328}" srcOrd="0" destOrd="0" presId="urn:microsoft.com/office/officeart/2005/8/layout/process4"/>
    <dgm:cxn modelId="{C84481DC-43A7-42A1-96E1-FD4959A0021B}" type="presParOf" srcId="{F6D5B86F-4B89-40FE-B7FD-E433D9758008}" destId="{27E2CCBB-427E-4F5F-BB9A-4D8F13D8B7E7}" srcOrd="5" destOrd="0" presId="urn:microsoft.com/office/officeart/2005/8/layout/process4"/>
    <dgm:cxn modelId="{125983B1-67F4-4FC2-B605-BDA7DBE1F3D1}" type="presParOf" srcId="{F6D5B86F-4B89-40FE-B7FD-E433D9758008}" destId="{E5488E90-335E-478C-853F-974A5A091882}" srcOrd="6" destOrd="0" presId="urn:microsoft.com/office/officeart/2005/8/layout/process4"/>
    <dgm:cxn modelId="{AE94CE87-BF1A-4ED3-9FF1-45BCC7F9166E}" type="presParOf" srcId="{E5488E90-335E-478C-853F-974A5A091882}" destId="{00AB5783-7E59-4141-9931-326A34448F97}" srcOrd="0" destOrd="0" presId="urn:microsoft.com/office/officeart/2005/8/layout/process4"/>
    <dgm:cxn modelId="{E6D33F05-DEDE-495E-B231-2C67B0ABA569}" type="presParOf" srcId="{F6D5B86F-4B89-40FE-B7FD-E433D9758008}" destId="{7BB7AF9B-6FEE-455D-BFB2-4419A96A2B76}" srcOrd="7" destOrd="0" presId="urn:microsoft.com/office/officeart/2005/8/layout/process4"/>
    <dgm:cxn modelId="{F7332219-62E7-45A3-97B9-22739E2E4342}" type="presParOf" srcId="{F6D5B86F-4B89-40FE-B7FD-E433D9758008}" destId="{973532C2-B218-48AF-8878-D110AE9CDCAC}" srcOrd="8" destOrd="0" presId="urn:microsoft.com/office/officeart/2005/8/layout/process4"/>
    <dgm:cxn modelId="{568C01E6-750A-4319-A7F7-E40217C776E1}" type="presParOf" srcId="{973532C2-B218-48AF-8878-D110AE9CDCAC}" destId="{58DAA9EC-C0BF-43DC-8F7B-2F749950246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497324-8FAA-4F37-AF5E-69E2BF7D662A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252705-901D-4AEC-8E2D-1F8DF733F3A5}">
      <dgm:prSet phldrT="[Текст]"/>
      <dgm:spPr/>
      <dgm:t>
        <a:bodyPr/>
        <a:lstStyle/>
        <a:p>
          <a:r>
            <a:rPr lang="ru-RU" dirty="0" smtClean="0"/>
            <a:t>Растровая классификация</a:t>
          </a:r>
          <a:endParaRPr lang="ru-RU" dirty="0"/>
        </a:p>
      </dgm:t>
    </dgm:pt>
    <dgm:pt modelId="{F4A68FC7-F11B-498B-902C-BD6F197DD37A}" type="parTrans" cxnId="{FE6751A5-5BC5-4BD2-ACCA-650B76D1C0AC}">
      <dgm:prSet/>
      <dgm:spPr/>
      <dgm:t>
        <a:bodyPr/>
        <a:lstStyle/>
        <a:p>
          <a:endParaRPr lang="ru-RU"/>
        </a:p>
      </dgm:t>
    </dgm:pt>
    <dgm:pt modelId="{D4A24B8D-5D1B-4477-832E-C9B8C0AE8F2D}" type="sibTrans" cxnId="{FE6751A5-5BC5-4BD2-ACCA-650B76D1C0AC}">
      <dgm:prSet/>
      <dgm:spPr/>
      <dgm:t>
        <a:bodyPr/>
        <a:lstStyle/>
        <a:p>
          <a:endParaRPr lang="ru-RU"/>
        </a:p>
      </dgm:t>
    </dgm:pt>
    <dgm:pt modelId="{B134FC4C-F3CA-4868-A9CB-F15DCD31E648}">
      <dgm:prSet phldrT="[Текст]"/>
      <dgm:spPr/>
      <dgm:t>
        <a:bodyPr/>
        <a:lstStyle/>
        <a:p>
          <a:r>
            <a:rPr lang="ru-RU" dirty="0" smtClean="0"/>
            <a:t>Структурная классификация</a:t>
          </a:r>
          <a:endParaRPr lang="ru-RU" dirty="0"/>
        </a:p>
      </dgm:t>
    </dgm:pt>
    <dgm:pt modelId="{323DD5CB-5594-4D02-8B9A-39E206CE1C35}" type="parTrans" cxnId="{E11C3E89-6779-4F90-9C39-40DC88914167}">
      <dgm:prSet/>
      <dgm:spPr/>
      <dgm:t>
        <a:bodyPr/>
        <a:lstStyle/>
        <a:p>
          <a:endParaRPr lang="ru-RU"/>
        </a:p>
      </dgm:t>
    </dgm:pt>
    <dgm:pt modelId="{1ED6ED0E-75F9-4E0E-AB15-3172FE77AC4A}" type="sibTrans" cxnId="{E11C3E89-6779-4F90-9C39-40DC88914167}">
      <dgm:prSet/>
      <dgm:spPr/>
      <dgm:t>
        <a:bodyPr/>
        <a:lstStyle/>
        <a:p>
          <a:endParaRPr lang="ru-RU"/>
        </a:p>
      </dgm:t>
    </dgm:pt>
    <dgm:pt modelId="{837660D4-4E75-472F-BA6D-918D031D08BF}">
      <dgm:prSet phldrT="[Текст]"/>
      <dgm:spPr/>
      <dgm:t>
        <a:bodyPr/>
        <a:lstStyle/>
        <a:p>
          <a:r>
            <a:rPr lang="ru-RU" dirty="0" smtClean="0"/>
            <a:t>Признаковая классификация</a:t>
          </a:r>
          <a:endParaRPr lang="ru-RU" dirty="0"/>
        </a:p>
      </dgm:t>
    </dgm:pt>
    <dgm:pt modelId="{DCADC563-C865-4FC2-A43C-FE42AFA2372D}" type="parTrans" cxnId="{86B7D73A-5D00-4C0F-BFE2-3671511D1D49}">
      <dgm:prSet/>
      <dgm:spPr/>
    </dgm:pt>
    <dgm:pt modelId="{BCA7206C-0E9E-4FCE-B3C5-15C0BEE2D394}" type="sibTrans" cxnId="{86B7D73A-5D00-4C0F-BFE2-3671511D1D49}">
      <dgm:prSet/>
      <dgm:spPr/>
    </dgm:pt>
    <dgm:pt modelId="{DD67DAAF-5B71-475D-90A8-8D852A228009}" type="pres">
      <dgm:prSet presAssocID="{1E497324-8FAA-4F37-AF5E-69E2BF7D66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A3EEA1-DA00-434F-8EF9-D0591652AB4F}" type="pres">
      <dgm:prSet presAssocID="{04252705-901D-4AEC-8E2D-1F8DF733F3A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898593-0717-4CF7-91C6-90CCF65DD23C}" type="pres">
      <dgm:prSet presAssocID="{D4A24B8D-5D1B-4477-832E-C9B8C0AE8F2D}" presName="spacer" presStyleCnt="0"/>
      <dgm:spPr/>
    </dgm:pt>
    <dgm:pt modelId="{5C7424DC-FB63-4745-9CEC-AD8CF472BEDF}" type="pres">
      <dgm:prSet presAssocID="{B134FC4C-F3CA-4868-A9CB-F15DCD31E64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895332-7842-4AFD-B385-E718D895EBD3}" type="pres">
      <dgm:prSet presAssocID="{1ED6ED0E-75F9-4E0E-AB15-3172FE77AC4A}" presName="spacer" presStyleCnt="0"/>
      <dgm:spPr/>
    </dgm:pt>
    <dgm:pt modelId="{2E67C700-DFFB-41B6-83E2-CAB09A034437}" type="pres">
      <dgm:prSet presAssocID="{837660D4-4E75-472F-BA6D-918D031D08B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8ED51B-DAFC-4E43-A57E-1D26C4E8B52D}" type="presOf" srcId="{1E497324-8FAA-4F37-AF5E-69E2BF7D662A}" destId="{DD67DAAF-5B71-475D-90A8-8D852A228009}" srcOrd="0" destOrd="0" presId="urn:microsoft.com/office/officeart/2005/8/layout/vList2"/>
    <dgm:cxn modelId="{E11C3E89-6779-4F90-9C39-40DC88914167}" srcId="{1E497324-8FAA-4F37-AF5E-69E2BF7D662A}" destId="{B134FC4C-F3CA-4868-A9CB-F15DCD31E648}" srcOrd="1" destOrd="0" parTransId="{323DD5CB-5594-4D02-8B9A-39E206CE1C35}" sibTransId="{1ED6ED0E-75F9-4E0E-AB15-3172FE77AC4A}"/>
    <dgm:cxn modelId="{FE6751A5-5BC5-4BD2-ACCA-650B76D1C0AC}" srcId="{1E497324-8FAA-4F37-AF5E-69E2BF7D662A}" destId="{04252705-901D-4AEC-8E2D-1F8DF733F3A5}" srcOrd="0" destOrd="0" parTransId="{F4A68FC7-F11B-498B-902C-BD6F197DD37A}" sibTransId="{D4A24B8D-5D1B-4477-832E-C9B8C0AE8F2D}"/>
    <dgm:cxn modelId="{86B7D73A-5D00-4C0F-BFE2-3671511D1D49}" srcId="{1E497324-8FAA-4F37-AF5E-69E2BF7D662A}" destId="{837660D4-4E75-472F-BA6D-918D031D08BF}" srcOrd="2" destOrd="0" parTransId="{DCADC563-C865-4FC2-A43C-FE42AFA2372D}" sibTransId="{BCA7206C-0E9E-4FCE-B3C5-15C0BEE2D394}"/>
    <dgm:cxn modelId="{1A4825D3-C2EB-4327-81EA-E6DA1C786EFC}" type="presOf" srcId="{837660D4-4E75-472F-BA6D-918D031D08BF}" destId="{2E67C700-DFFB-41B6-83E2-CAB09A034437}" srcOrd="0" destOrd="0" presId="urn:microsoft.com/office/officeart/2005/8/layout/vList2"/>
    <dgm:cxn modelId="{2116865B-9019-44C4-A262-FE703B302035}" type="presOf" srcId="{B134FC4C-F3CA-4868-A9CB-F15DCD31E648}" destId="{5C7424DC-FB63-4745-9CEC-AD8CF472BEDF}" srcOrd="0" destOrd="0" presId="urn:microsoft.com/office/officeart/2005/8/layout/vList2"/>
    <dgm:cxn modelId="{CD72CD9E-4CB6-4181-A830-5EA2BE9E677E}" type="presOf" srcId="{04252705-901D-4AEC-8E2D-1F8DF733F3A5}" destId="{2CA3EEA1-DA00-434F-8EF9-D0591652AB4F}" srcOrd="0" destOrd="0" presId="urn:microsoft.com/office/officeart/2005/8/layout/vList2"/>
    <dgm:cxn modelId="{192959F6-88E0-44F0-B566-0D39D69A7637}" type="presParOf" srcId="{DD67DAAF-5B71-475D-90A8-8D852A228009}" destId="{2CA3EEA1-DA00-434F-8EF9-D0591652AB4F}" srcOrd="0" destOrd="0" presId="urn:microsoft.com/office/officeart/2005/8/layout/vList2"/>
    <dgm:cxn modelId="{ADE5D72F-6006-4A29-85D0-2EFB2D6E7BAC}" type="presParOf" srcId="{DD67DAAF-5B71-475D-90A8-8D852A228009}" destId="{B7898593-0717-4CF7-91C6-90CCF65DD23C}" srcOrd="1" destOrd="0" presId="urn:microsoft.com/office/officeart/2005/8/layout/vList2"/>
    <dgm:cxn modelId="{11CB8908-D778-4023-B1C2-4F979F337E34}" type="presParOf" srcId="{DD67DAAF-5B71-475D-90A8-8D852A228009}" destId="{5C7424DC-FB63-4745-9CEC-AD8CF472BEDF}" srcOrd="2" destOrd="0" presId="urn:microsoft.com/office/officeart/2005/8/layout/vList2"/>
    <dgm:cxn modelId="{20E7C9A5-6678-496C-8CCE-DF35AA1D3112}" type="presParOf" srcId="{DD67DAAF-5B71-475D-90A8-8D852A228009}" destId="{65895332-7842-4AFD-B385-E718D895EBD3}" srcOrd="3" destOrd="0" presId="urn:microsoft.com/office/officeart/2005/8/layout/vList2"/>
    <dgm:cxn modelId="{46964AC4-BE22-4B64-AEB6-6F9927C9FE2F}" type="presParOf" srcId="{DD67DAAF-5B71-475D-90A8-8D852A228009}" destId="{2E67C700-DFFB-41B6-83E2-CAB09A03443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A6CC58-6633-41BE-9CF4-E3F3A6FB7B48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BACB42-F8E1-49B8-B771-ABC65F4AEAC8}">
      <dgm:prSet phldrT="[Текст]"/>
      <dgm:spPr/>
      <dgm:t>
        <a:bodyPr/>
        <a:lstStyle/>
        <a:p>
          <a:r>
            <a:rPr lang="ru-RU" b="1" dirty="0" smtClean="0"/>
            <a:t>Неправильная ориентация страницы</a:t>
          </a:r>
          <a:endParaRPr lang="ru-RU" b="1" dirty="0"/>
        </a:p>
      </dgm:t>
    </dgm:pt>
    <dgm:pt modelId="{D5DD388D-F69A-4705-8E06-014907B0C116}" type="parTrans" cxnId="{42298D7E-DFB2-4367-B057-C30AB504C72D}">
      <dgm:prSet/>
      <dgm:spPr/>
      <dgm:t>
        <a:bodyPr/>
        <a:lstStyle/>
        <a:p>
          <a:endParaRPr lang="ru-RU"/>
        </a:p>
      </dgm:t>
    </dgm:pt>
    <dgm:pt modelId="{2E8D268D-B7A2-4D9B-818E-7A1A1A0AB98D}" type="sibTrans" cxnId="{42298D7E-DFB2-4367-B057-C30AB504C72D}">
      <dgm:prSet/>
      <dgm:spPr/>
      <dgm:t>
        <a:bodyPr/>
        <a:lstStyle/>
        <a:p>
          <a:endParaRPr lang="ru-RU"/>
        </a:p>
      </dgm:t>
    </dgm:pt>
    <dgm:pt modelId="{ED503A49-72A5-416C-A0AB-19312891FD4E}">
      <dgm:prSet phldrT="[Текст]"/>
      <dgm:spPr/>
      <dgm:t>
        <a:bodyPr/>
        <a:lstStyle/>
        <a:p>
          <a:r>
            <a:rPr lang="ru-RU" b="1" dirty="0" smtClean="0"/>
            <a:t>Многостраничные документы</a:t>
          </a:r>
          <a:endParaRPr lang="ru-RU" b="1" dirty="0"/>
        </a:p>
      </dgm:t>
    </dgm:pt>
    <dgm:pt modelId="{5134136F-32CA-4D3D-A322-ABC04C7921D4}" type="parTrans" cxnId="{C7BAAC84-A492-4CC4-AC83-FEA56BEDFE38}">
      <dgm:prSet/>
      <dgm:spPr/>
      <dgm:t>
        <a:bodyPr/>
        <a:lstStyle/>
        <a:p>
          <a:endParaRPr lang="ru-RU"/>
        </a:p>
      </dgm:t>
    </dgm:pt>
    <dgm:pt modelId="{A311EB5E-D0C0-4E8D-84DA-E7E505AD6B7A}" type="sibTrans" cxnId="{C7BAAC84-A492-4CC4-AC83-FEA56BEDFE38}">
      <dgm:prSet/>
      <dgm:spPr/>
      <dgm:t>
        <a:bodyPr/>
        <a:lstStyle/>
        <a:p>
          <a:endParaRPr lang="ru-RU"/>
        </a:p>
      </dgm:t>
    </dgm:pt>
    <dgm:pt modelId="{6E18B6A7-54E5-47C5-AE94-54D65B8ADD76}">
      <dgm:prSet phldrT="[Текст]"/>
      <dgm:spPr/>
      <dgm:t>
        <a:bodyPr/>
        <a:lstStyle/>
        <a:p>
          <a:r>
            <a:rPr lang="ru-RU" b="1" dirty="0" smtClean="0"/>
            <a:t>Шрифт</a:t>
          </a:r>
          <a:endParaRPr lang="ru-RU" b="1" dirty="0"/>
        </a:p>
      </dgm:t>
    </dgm:pt>
    <dgm:pt modelId="{24ABFBBD-C1C9-44AE-8404-CC3FADB2C3E4}" type="parTrans" cxnId="{BD65B526-3836-4C80-8ECB-4E06FF361452}">
      <dgm:prSet/>
      <dgm:spPr/>
      <dgm:t>
        <a:bodyPr/>
        <a:lstStyle/>
        <a:p>
          <a:endParaRPr lang="ru-RU"/>
        </a:p>
      </dgm:t>
    </dgm:pt>
    <dgm:pt modelId="{8F0E8061-4A53-4D6E-B7D9-76A6573E8CBA}" type="sibTrans" cxnId="{BD65B526-3836-4C80-8ECB-4E06FF361452}">
      <dgm:prSet/>
      <dgm:spPr/>
      <dgm:t>
        <a:bodyPr/>
        <a:lstStyle/>
        <a:p>
          <a:endParaRPr lang="ru-RU"/>
        </a:p>
      </dgm:t>
    </dgm:pt>
    <dgm:pt modelId="{421E8D37-4951-44DC-BB88-BA8AEC5B852C}">
      <dgm:prSet phldrT="[Текст]"/>
      <dgm:spPr/>
      <dgm:t>
        <a:bodyPr/>
        <a:lstStyle/>
        <a:p>
          <a:r>
            <a:rPr lang="ru-RU" b="1" dirty="0" smtClean="0"/>
            <a:t>Профессиональные термины и слова на иностранном языке</a:t>
          </a:r>
          <a:endParaRPr lang="ru-RU" b="1" dirty="0"/>
        </a:p>
      </dgm:t>
    </dgm:pt>
    <dgm:pt modelId="{F2522871-0103-4F8D-806A-99E118090181}" type="parTrans" cxnId="{43497F76-91D1-4493-89FD-CEE7BDB6B26C}">
      <dgm:prSet/>
      <dgm:spPr/>
      <dgm:t>
        <a:bodyPr/>
        <a:lstStyle/>
        <a:p>
          <a:endParaRPr lang="ru-RU"/>
        </a:p>
      </dgm:t>
    </dgm:pt>
    <dgm:pt modelId="{F26C1314-81D5-4035-97F9-222308193B2D}" type="sibTrans" cxnId="{43497F76-91D1-4493-89FD-CEE7BDB6B26C}">
      <dgm:prSet/>
      <dgm:spPr/>
      <dgm:t>
        <a:bodyPr/>
        <a:lstStyle/>
        <a:p>
          <a:endParaRPr lang="ru-RU"/>
        </a:p>
      </dgm:t>
    </dgm:pt>
    <dgm:pt modelId="{B71B157E-ADD0-42A4-8C6A-B13B418FD702}">
      <dgm:prSet phldrT="[Текст]"/>
      <dgm:spPr/>
      <dgm:t>
        <a:bodyPr/>
        <a:lstStyle/>
        <a:p>
          <a:r>
            <a:rPr lang="ru-RU" b="1" dirty="0" smtClean="0"/>
            <a:t>Пятна и грязь</a:t>
          </a:r>
          <a:endParaRPr lang="ru-RU" b="1" dirty="0"/>
        </a:p>
      </dgm:t>
    </dgm:pt>
    <dgm:pt modelId="{76FDC4B2-C5BD-41D9-BA11-6C97CADE68A9}" type="parTrans" cxnId="{FDDB713E-F009-404C-B494-3C81EA1D295E}">
      <dgm:prSet/>
      <dgm:spPr/>
      <dgm:t>
        <a:bodyPr/>
        <a:lstStyle/>
        <a:p>
          <a:endParaRPr lang="ru-RU"/>
        </a:p>
      </dgm:t>
    </dgm:pt>
    <dgm:pt modelId="{517BF129-7EE0-4535-A1A7-86E8E9FC0312}" type="sibTrans" cxnId="{FDDB713E-F009-404C-B494-3C81EA1D295E}">
      <dgm:prSet/>
      <dgm:spPr/>
      <dgm:t>
        <a:bodyPr/>
        <a:lstStyle/>
        <a:p>
          <a:endParaRPr lang="ru-RU"/>
        </a:p>
      </dgm:t>
    </dgm:pt>
    <dgm:pt modelId="{E6852A50-D14D-4347-9E26-99CDF4D33144}">
      <dgm:prSet phldrT="[Текст]"/>
      <dgm:spPr/>
      <dgm:t>
        <a:bodyPr/>
        <a:lstStyle/>
        <a:p>
          <a:r>
            <a:rPr lang="ru-RU" b="1" dirty="0" smtClean="0"/>
            <a:t>Текст на рисунках</a:t>
          </a:r>
          <a:endParaRPr lang="ru-RU" b="1" dirty="0"/>
        </a:p>
      </dgm:t>
    </dgm:pt>
    <dgm:pt modelId="{88BAD487-1965-4699-8ABE-042C4296D983}" type="parTrans" cxnId="{1508999D-092E-4CF2-A93C-D69378ED846A}">
      <dgm:prSet/>
      <dgm:spPr/>
      <dgm:t>
        <a:bodyPr/>
        <a:lstStyle/>
        <a:p>
          <a:endParaRPr lang="ru-RU"/>
        </a:p>
      </dgm:t>
    </dgm:pt>
    <dgm:pt modelId="{FEBEF42D-6CF6-40CD-B6E2-DB8102DB1C38}" type="sibTrans" cxnId="{1508999D-092E-4CF2-A93C-D69378ED846A}">
      <dgm:prSet/>
      <dgm:spPr/>
      <dgm:t>
        <a:bodyPr/>
        <a:lstStyle/>
        <a:p>
          <a:endParaRPr lang="ru-RU"/>
        </a:p>
      </dgm:t>
    </dgm:pt>
    <dgm:pt modelId="{574B5AEA-76C0-4338-997F-CB298EB76292}">
      <dgm:prSet phldrT="[Текст]"/>
      <dgm:spPr/>
      <dgm:t>
        <a:bodyPr/>
        <a:lstStyle/>
        <a:p>
          <a:r>
            <a:rPr lang="ru-RU" b="1" dirty="0" smtClean="0"/>
            <a:t>Таблицы</a:t>
          </a:r>
          <a:endParaRPr lang="ru-RU" b="1" dirty="0"/>
        </a:p>
      </dgm:t>
    </dgm:pt>
    <dgm:pt modelId="{0E403673-6B5F-4DD2-BC24-EF9B97D233C1}" type="parTrans" cxnId="{C2DCB382-50B3-413E-8ED9-F791BA898D64}">
      <dgm:prSet/>
      <dgm:spPr/>
      <dgm:t>
        <a:bodyPr/>
        <a:lstStyle/>
        <a:p>
          <a:endParaRPr lang="ru-RU"/>
        </a:p>
      </dgm:t>
    </dgm:pt>
    <dgm:pt modelId="{B8784DCC-FAA5-4169-8DD8-DB6B76C5BF25}" type="sibTrans" cxnId="{C2DCB382-50B3-413E-8ED9-F791BA898D64}">
      <dgm:prSet/>
      <dgm:spPr/>
      <dgm:t>
        <a:bodyPr/>
        <a:lstStyle/>
        <a:p>
          <a:endParaRPr lang="ru-RU"/>
        </a:p>
      </dgm:t>
    </dgm:pt>
    <dgm:pt modelId="{A22745AB-488C-4247-BA17-84222E3D0EBF}" type="pres">
      <dgm:prSet presAssocID="{E5A6CC58-6633-41BE-9CF4-E3F3A6FB7B4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7393A1-0B10-4281-B5EB-9AD9D9264470}" type="pres">
      <dgm:prSet presAssocID="{2EBACB42-F8E1-49B8-B771-ABC65F4AEAC8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08DB16-96A2-4273-A995-EA15FEFE6F41}" type="pres">
      <dgm:prSet presAssocID="{2E8D268D-B7A2-4D9B-818E-7A1A1A0AB98D}" presName="spacer" presStyleCnt="0"/>
      <dgm:spPr/>
    </dgm:pt>
    <dgm:pt modelId="{ECEB54AF-4D9A-4C16-BF9B-2BA0A6B0FC17}" type="pres">
      <dgm:prSet presAssocID="{ED503A49-72A5-416C-A0AB-19312891FD4E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BCF10A-E0B1-4100-9F59-251CBFDCE101}" type="pres">
      <dgm:prSet presAssocID="{A311EB5E-D0C0-4E8D-84DA-E7E505AD6B7A}" presName="spacer" presStyleCnt="0"/>
      <dgm:spPr/>
    </dgm:pt>
    <dgm:pt modelId="{8832D6E1-9CC7-4378-BB89-F1CFDE2341D5}" type="pres">
      <dgm:prSet presAssocID="{6E18B6A7-54E5-47C5-AE94-54D65B8ADD76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6D8149-5F29-421C-96DB-2356EFDE4D93}" type="pres">
      <dgm:prSet presAssocID="{8F0E8061-4A53-4D6E-B7D9-76A6573E8CBA}" presName="spacer" presStyleCnt="0"/>
      <dgm:spPr/>
    </dgm:pt>
    <dgm:pt modelId="{17C889A1-2FB5-42B9-9770-909397670ED3}" type="pres">
      <dgm:prSet presAssocID="{421E8D37-4951-44DC-BB88-BA8AEC5B852C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70CAF0-031D-4A1C-BB65-04BB3F1EF929}" type="pres">
      <dgm:prSet presAssocID="{F26C1314-81D5-4035-97F9-222308193B2D}" presName="spacer" presStyleCnt="0"/>
      <dgm:spPr/>
    </dgm:pt>
    <dgm:pt modelId="{8C10B118-E97B-47EE-9FC7-12972E3A1FDB}" type="pres">
      <dgm:prSet presAssocID="{B71B157E-ADD0-42A4-8C6A-B13B418FD702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CB8254-BCCD-490E-84A5-1B510E572536}" type="pres">
      <dgm:prSet presAssocID="{517BF129-7EE0-4535-A1A7-86E8E9FC0312}" presName="spacer" presStyleCnt="0"/>
      <dgm:spPr/>
    </dgm:pt>
    <dgm:pt modelId="{C83947C3-0F67-45B1-903D-5EF6FC83D0C9}" type="pres">
      <dgm:prSet presAssocID="{E6852A50-D14D-4347-9E26-99CDF4D33144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AAED60-698A-4E8F-8FC0-FABB0717424F}" type="pres">
      <dgm:prSet presAssocID="{FEBEF42D-6CF6-40CD-B6E2-DB8102DB1C38}" presName="spacer" presStyleCnt="0"/>
      <dgm:spPr/>
    </dgm:pt>
    <dgm:pt modelId="{23BE2462-2557-4390-A427-4BBEC7570353}" type="pres">
      <dgm:prSet presAssocID="{574B5AEA-76C0-4338-997F-CB298EB76292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29204D-EE96-4909-A4C6-280254E4DCE9}" type="presOf" srcId="{E5A6CC58-6633-41BE-9CF4-E3F3A6FB7B48}" destId="{A22745AB-488C-4247-BA17-84222E3D0EBF}" srcOrd="0" destOrd="0" presId="urn:microsoft.com/office/officeart/2005/8/layout/vList2"/>
    <dgm:cxn modelId="{BCE75848-5BF8-42E9-AE69-A7A625871DB3}" type="presOf" srcId="{E6852A50-D14D-4347-9E26-99CDF4D33144}" destId="{C83947C3-0F67-45B1-903D-5EF6FC83D0C9}" srcOrd="0" destOrd="0" presId="urn:microsoft.com/office/officeart/2005/8/layout/vList2"/>
    <dgm:cxn modelId="{43497F76-91D1-4493-89FD-CEE7BDB6B26C}" srcId="{E5A6CC58-6633-41BE-9CF4-E3F3A6FB7B48}" destId="{421E8D37-4951-44DC-BB88-BA8AEC5B852C}" srcOrd="3" destOrd="0" parTransId="{F2522871-0103-4F8D-806A-99E118090181}" sibTransId="{F26C1314-81D5-4035-97F9-222308193B2D}"/>
    <dgm:cxn modelId="{05EA7BDE-BFFF-4B0D-8EF2-AC74E320BA64}" type="presOf" srcId="{B71B157E-ADD0-42A4-8C6A-B13B418FD702}" destId="{8C10B118-E97B-47EE-9FC7-12972E3A1FDB}" srcOrd="0" destOrd="0" presId="urn:microsoft.com/office/officeart/2005/8/layout/vList2"/>
    <dgm:cxn modelId="{C2DCB382-50B3-413E-8ED9-F791BA898D64}" srcId="{E5A6CC58-6633-41BE-9CF4-E3F3A6FB7B48}" destId="{574B5AEA-76C0-4338-997F-CB298EB76292}" srcOrd="6" destOrd="0" parTransId="{0E403673-6B5F-4DD2-BC24-EF9B97D233C1}" sibTransId="{B8784DCC-FAA5-4169-8DD8-DB6B76C5BF25}"/>
    <dgm:cxn modelId="{BD65B526-3836-4C80-8ECB-4E06FF361452}" srcId="{E5A6CC58-6633-41BE-9CF4-E3F3A6FB7B48}" destId="{6E18B6A7-54E5-47C5-AE94-54D65B8ADD76}" srcOrd="2" destOrd="0" parTransId="{24ABFBBD-C1C9-44AE-8404-CC3FADB2C3E4}" sibTransId="{8F0E8061-4A53-4D6E-B7D9-76A6573E8CBA}"/>
    <dgm:cxn modelId="{EF0F05FC-4B0F-4B62-8902-B165D85BEB02}" type="presOf" srcId="{2EBACB42-F8E1-49B8-B771-ABC65F4AEAC8}" destId="{C67393A1-0B10-4281-B5EB-9AD9D9264470}" srcOrd="0" destOrd="0" presId="urn:microsoft.com/office/officeart/2005/8/layout/vList2"/>
    <dgm:cxn modelId="{42298D7E-DFB2-4367-B057-C30AB504C72D}" srcId="{E5A6CC58-6633-41BE-9CF4-E3F3A6FB7B48}" destId="{2EBACB42-F8E1-49B8-B771-ABC65F4AEAC8}" srcOrd="0" destOrd="0" parTransId="{D5DD388D-F69A-4705-8E06-014907B0C116}" sibTransId="{2E8D268D-B7A2-4D9B-818E-7A1A1A0AB98D}"/>
    <dgm:cxn modelId="{FD6181BA-C73C-472E-ABEF-38D8FC7182FC}" type="presOf" srcId="{421E8D37-4951-44DC-BB88-BA8AEC5B852C}" destId="{17C889A1-2FB5-42B9-9770-909397670ED3}" srcOrd="0" destOrd="0" presId="urn:microsoft.com/office/officeart/2005/8/layout/vList2"/>
    <dgm:cxn modelId="{C7BAAC84-A492-4CC4-AC83-FEA56BEDFE38}" srcId="{E5A6CC58-6633-41BE-9CF4-E3F3A6FB7B48}" destId="{ED503A49-72A5-416C-A0AB-19312891FD4E}" srcOrd="1" destOrd="0" parTransId="{5134136F-32CA-4D3D-A322-ABC04C7921D4}" sibTransId="{A311EB5E-D0C0-4E8D-84DA-E7E505AD6B7A}"/>
    <dgm:cxn modelId="{6D2C8A7E-00EC-47F7-AB27-C7A9D8A137CA}" type="presOf" srcId="{6E18B6A7-54E5-47C5-AE94-54D65B8ADD76}" destId="{8832D6E1-9CC7-4378-BB89-F1CFDE2341D5}" srcOrd="0" destOrd="0" presId="urn:microsoft.com/office/officeart/2005/8/layout/vList2"/>
    <dgm:cxn modelId="{09D60717-F623-49F9-A276-A395B96E097C}" type="presOf" srcId="{ED503A49-72A5-416C-A0AB-19312891FD4E}" destId="{ECEB54AF-4D9A-4C16-BF9B-2BA0A6B0FC17}" srcOrd="0" destOrd="0" presId="urn:microsoft.com/office/officeart/2005/8/layout/vList2"/>
    <dgm:cxn modelId="{1508999D-092E-4CF2-A93C-D69378ED846A}" srcId="{E5A6CC58-6633-41BE-9CF4-E3F3A6FB7B48}" destId="{E6852A50-D14D-4347-9E26-99CDF4D33144}" srcOrd="5" destOrd="0" parTransId="{88BAD487-1965-4699-8ABE-042C4296D983}" sibTransId="{FEBEF42D-6CF6-40CD-B6E2-DB8102DB1C38}"/>
    <dgm:cxn modelId="{FDDB713E-F009-404C-B494-3C81EA1D295E}" srcId="{E5A6CC58-6633-41BE-9CF4-E3F3A6FB7B48}" destId="{B71B157E-ADD0-42A4-8C6A-B13B418FD702}" srcOrd="4" destOrd="0" parTransId="{76FDC4B2-C5BD-41D9-BA11-6C97CADE68A9}" sibTransId="{517BF129-7EE0-4535-A1A7-86E8E9FC0312}"/>
    <dgm:cxn modelId="{7943A889-6783-4626-A226-69136D3E29A3}" type="presOf" srcId="{574B5AEA-76C0-4338-997F-CB298EB76292}" destId="{23BE2462-2557-4390-A427-4BBEC7570353}" srcOrd="0" destOrd="0" presId="urn:microsoft.com/office/officeart/2005/8/layout/vList2"/>
    <dgm:cxn modelId="{A20AB657-2E0B-45FE-AA83-AB93D27433CF}" type="presParOf" srcId="{A22745AB-488C-4247-BA17-84222E3D0EBF}" destId="{C67393A1-0B10-4281-B5EB-9AD9D9264470}" srcOrd="0" destOrd="0" presId="urn:microsoft.com/office/officeart/2005/8/layout/vList2"/>
    <dgm:cxn modelId="{FBEA6847-4762-42D7-8585-D192AEF81792}" type="presParOf" srcId="{A22745AB-488C-4247-BA17-84222E3D0EBF}" destId="{F808DB16-96A2-4273-A995-EA15FEFE6F41}" srcOrd="1" destOrd="0" presId="urn:microsoft.com/office/officeart/2005/8/layout/vList2"/>
    <dgm:cxn modelId="{8AC83056-8428-4D46-BFB7-6C35A554089D}" type="presParOf" srcId="{A22745AB-488C-4247-BA17-84222E3D0EBF}" destId="{ECEB54AF-4D9A-4C16-BF9B-2BA0A6B0FC17}" srcOrd="2" destOrd="0" presId="urn:microsoft.com/office/officeart/2005/8/layout/vList2"/>
    <dgm:cxn modelId="{430ED190-CB43-40BD-B199-246DB3C35E5D}" type="presParOf" srcId="{A22745AB-488C-4247-BA17-84222E3D0EBF}" destId="{ADBCF10A-E0B1-4100-9F59-251CBFDCE101}" srcOrd="3" destOrd="0" presId="urn:microsoft.com/office/officeart/2005/8/layout/vList2"/>
    <dgm:cxn modelId="{A0FD6FDD-3555-40AC-B84C-73A629F1311B}" type="presParOf" srcId="{A22745AB-488C-4247-BA17-84222E3D0EBF}" destId="{8832D6E1-9CC7-4378-BB89-F1CFDE2341D5}" srcOrd="4" destOrd="0" presId="urn:microsoft.com/office/officeart/2005/8/layout/vList2"/>
    <dgm:cxn modelId="{66D2404B-859D-4741-9D18-9BCA0607471F}" type="presParOf" srcId="{A22745AB-488C-4247-BA17-84222E3D0EBF}" destId="{B36D8149-5F29-421C-96DB-2356EFDE4D93}" srcOrd="5" destOrd="0" presId="urn:microsoft.com/office/officeart/2005/8/layout/vList2"/>
    <dgm:cxn modelId="{AFBB380E-080A-4328-AF17-A8D845C322BA}" type="presParOf" srcId="{A22745AB-488C-4247-BA17-84222E3D0EBF}" destId="{17C889A1-2FB5-42B9-9770-909397670ED3}" srcOrd="6" destOrd="0" presId="urn:microsoft.com/office/officeart/2005/8/layout/vList2"/>
    <dgm:cxn modelId="{6958572C-4C04-495E-B1ED-3E81954D7FF6}" type="presParOf" srcId="{A22745AB-488C-4247-BA17-84222E3D0EBF}" destId="{4D70CAF0-031D-4A1C-BB65-04BB3F1EF929}" srcOrd="7" destOrd="0" presId="urn:microsoft.com/office/officeart/2005/8/layout/vList2"/>
    <dgm:cxn modelId="{065434F0-F173-422D-A4D7-6B13EE5B90F8}" type="presParOf" srcId="{A22745AB-488C-4247-BA17-84222E3D0EBF}" destId="{8C10B118-E97B-47EE-9FC7-12972E3A1FDB}" srcOrd="8" destOrd="0" presId="urn:microsoft.com/office/officeart/2005/8/layout/vList2"/>
    <dgm:cxn modelId="{CDB6D46F-FCA1-4197-BCB7-F95E2B9286D5}" type="presParOf" srcId="{A22745AB-488C-4247-BA17-84222E3D0EBF}" destId="{A7CB8254-BCCD-490E-84A5-1B510E572536}" srcOrd="9" destOrd="0" presId="urn:microsoft.com/office/officeart/2005/8/layout/vList2"/>
    <dgm:cxn modelId="{A0102BDF-9878-42F5-9354-DE78E34D7BEB}" type="presParOf" srcId="{A22745AB-488C-4247-BA17-84222E3D0EBF}" destId="{C83947C3-0F67-45B1-903D-5EF6FC83D0C9}" srcOrd="10" destOrd="0" presId="urn:microsoft.com/office/officeart/2005/8/layout/vList2"/>
    <dgm:cxn modelId="{3B9697E3-2B60-4DB1-9B3B-4BCAFEB978E9}" type="presParOf" srcId="{A22745AB-488C-4247-BA17-84222E3D0EBF}" destId="{08AAED60-698A-4E8F-8FC0-FABB0717424F}" srcOrd="11" destOrd="0" presId="urn:microsoft.com/office/officeart/2005/8/layout/vList2"/>
    <dgm:cxn modelId="{E5131450-9DAC-450C-9E22-4A5477A26B21}" type="presParOf" srcId="{A22745AB-488C-4247-BA17-84222E3D0EBF}" destId="{23BE2462-2557-4390-A427-4BBEC7570353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7E93E6A-ABFE-4E91-B6FF-ECF8DF1F2220}" type="doc">
      <dgm:prSet loTypeId="urn:microsoft.com/office/officeart/2005/8/layout/process1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60B442-7F4B-43F5-BF87-E879A8887994}">
      <dgm:prSet/>
      <dgm:spPr/>
      <dgm:t>
        <a:bodyPr/>
        <a:lstStyle/>
        <a:p>
          <a:pPr rtl="0"/>
          <a:r>
            <a:rPr lang="ru-RU" dirty="0" smtClean="0"/>
            <a:t>— это система оптического распознавания текстов (</a:t>
          </a:r>
          <a:r>
            <a:rPr lang="ru-RU" b="1" dirty="0" smtClean="0"/>
            <a:t>OCR </a:t>
          </a:r>
          <a:r>
            <a:rPr lang="ru-RU" dirty="0" smtClean="0"/>
            <a:t>— </a:t>
          </a:r>
          <a:r>
            <a:rPr lang="ru-RU" dirty="0" err="1" smtClean="0"/>
            <a:t>Optical</a:t>
          </a:r>
          <a:r>
            <a:rPr lang="ru-RU" dirty="0" smtClean="0"/>
            <a:t> </a:t>
          </a:r>
          <a:r>
            <a:rPr lang="ru-RU" dirty="0" err="1" smtClean="0"/>
            <a:t>Character</a:t>
          </a:r>
          <a:r>
            <a:rPr lang="ru-RU" dirty="0" smtClean="0"/>
            <a:t> </a:t>
          </a:r>
          <a:r>
            <a:rPr lang="ru-RU" dirty="0" err="1" smtClean="0"/>
            <a:t>Recognition</a:t>
          </a:r>
          <a:r>
            <a:rPr lang="ru-RU" dirty="0" smtClean="0"/>
            <a:t>). </a:t>
          </a:r>
        </a:p>
        <a:p>
          <a:pPr rtl="0"/>
          <a:r>
            <a:rPr lang="ru-RU" dirty="0" smtClean="0"/>
            <a:t>Она предназначена для конвертирования в редактируемые форматы отсканированных документов, PDF–документов и файлов изображений, включая цифровые фотографии. </a:t>
          </a:r>
          <a:endParaRPr lang="ru-RU" dirty="0"/>
        </a:p>
      </dgm:t>
    </dgm:pt>
    <dgm:pt modelId="{CDE86E52-14B5-431F-B348-87F73E01D299}" type="parTrans" cxnId="{BD620607-B924-42F0-AA93-52926469CE4F}">
      <dgm:prSet/>
      <dgm:spPr/>
      <dgm:t>
        <a:bodyPr/>
        <a:lstStyle/>
        <a:p>
          <a:endParaRPr lang="ru-RU"/>
        </a:p>
      </dgm:t>
    </dgm:pt>
    <dgm:pt modelId="{EFFDE296-FABB-4FA1-B0FF-D8AA10CCC852}" type="sibTrans" cxnId="{BD620607-B924-42F0-AA93-52926469CE4F}">
      <dgm:prSet/>
      <dgm:spPr/>
      <dgm:t>
        <a:bodyPr/>
        <a:lstStyle/>
        <a:p>
          <a:endParaRPr lang="ru-RU"/>
        </a:p>
      </dgm:t>
    </dgm:pt>
    <dgm:pt modelId="{4B468D6A-3E08-409A-8A5A-FD0C0D9D5AAA}" type="pres">
      <dgm:prSet presAssocID="{17E93E6A-ABFE-4E91-B6FF-ECF8DF1F222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09A521-7941-4087-856B-53FAEA03BD28}" type="pres">
      <dgm:prSet presAssocID="{2460B442-7F4B-43F5-BF87-E879A8887994}" presName="node" presStyleLbl="node1" presStyleIdx="0" presStyleCnt="1" custLinFactNeighborX="8912" custLinFactNeighborY="-136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620607-B924-42F0-AA93-52926469CE4F}" srcId="{17E93E6A-ABFE-4E91-B6FF-ECF8DF1F2220}" destId="{2460B442-7F4B-43F5-BF87-E879A8887994}" srcOrd="0" destOrd="0" parTransId="{CDE86E52-14B5-431F-B348-87F73E01D299}" sibTransId="{EFFDE296-FABB-4FA1-B0FF-D8AA10CCC852}"/>
    <dgm:cxn modelId="{CCC41120-069E-45D6-B85D-7CABF79EF40D}" type="presOf" srcId="{2460B442-7F4B-43F5-BF87-E879A8887994}" destId="{CF09A521-7941-4087-856B-53FAEA03BD28}" srcOrd="0" destOrd="0" presId="urn:microsoft.com/office/officeart/2005/8/layout/process1"/>
    <dgm:cxn modelId="{65B8E577-54DB-46D3-850C-53DF28727889}" type="presOf" srcId="{17E93E6A-ABFE-4E91-B6FF-ECF8DF1F2220}" destId="{4B468D6A-3E08-409A-8A5A-FD0C0D9D5AAA}" srcOrd="0" destOrd="0" presId="urn:microsoft.com/office/officeart/2005/8/layout/process1"/>
    <dgm:cxn modelId="{DFC0CAC9-3882-4EBE-A67A-3CE3B615B2EC}" type="presParOf" srcId="{4B468D6A-3E08-409A-8A5A-FD0C0D9D5AAA}" destId="{CF09A521-7941-4087-856B-53FAEA03BD28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C14B4AB-34D6-4ED2-9FC3-0CCB1A8F45DC}" type="doc">
      <dgm:prSet loTypeId="urn:microsoft.com/office/officeart/2005/8/layout/list1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F51B4B-4214-45CA-A724-E63F69D65503}">
      <dgm:prSet custT="1"/>
      <dgm:spPr/>
      <dgm:t>
        <a:bodyPr/>
        <a:lstStyle/>
        <a:p>
          <a:pPr rtl="0"/>
          <a:r>
            <a:rPr lang="ru-RU" sz="1400" b="1" dirty="0" smtClean="0"/>
            <a:t>1.сканирование исходного документа (страницы);</a:t>
          </a:r>
          <a:endParaRPr lang="ru-RU" sz="1400" b="1" dirty="0"/>
        </a:p>
      </dgm:t>
    </dgm:pt>
    <dgm:pt modelId="{08D38B0D-1BCF-4D70-A3BB-7386408F5F0D}" type="parTrans" cxnId="{30F2E61C-510F-4AD4-AA56-4CDDBCEE07AD}">
      <dgm:prSet/>
      <dgm:spPr/>
      <dgm:t>
        <a:bodyPr/>
        <a:lstStyle/>
        <a:p>
          <a:endParaRPr lang="ru-RU" sz="1400" b="1"/>
        </a:p>
      </dgm:t>
    </dgm:pt>
    <dgm:pt modelId="{B2163232-A88C-45BB-917D-A2B68FEF167E}" type="sibTrans" cxnId="{30F2E61C-510F-4AD4-AA56-4CDDBCEE07AD}">
      <dgm:prSet/>
      <dgm:spPr/>
      <dgm:t>
        <a:bodyPr/>
        <a:lstStyle/>
        <a:p>
          <a:endParaRPr lang="ru-RU" sz="1400" b="1"/>
        </a:p>
      </dgm:t>
    </dgm:pt>
    <dgm:pt modelId="{77E70436-7DE6-4AC6-9D13-0004847E6C83}">
      <dgm:prSet custT="1"/>
      <dgm:spPr/>
      <dgm:t>
        <a:bodyPr/>
        <a:lstStyle/>
        <a:p>
          <a:pPr rtl="0"/>
          <a:r>
            <a:rPr lang="ru-RU" sz="1400" b="1" dirty="0" smtClean="0"/>
            <a:t>2.разметку областей (ручную или автоматическую), требую­щих различные виды обработки (страницы разворота кни­ги, таблицы, рисунки, колонки текста и пр.);</a:t>
          </a:r>
          <a:endParaRPr lang="ru-RU" sz="1400" b="1" dirty="0"/>
        </a:p>
      </dgm:t>
    </dgm:pt>
    <dgm:pt modelId="{53DEA4EF-24F4-4467-8C6A-672D6EAB6241}" type="parTrans" cxnId="{5CF10A78-665B-4EB4-B37E-CAC7D044C764}">
      <dgm:prSet/>
      <dgm:spPr/>
      <dgm:t>
        <a:bodyPr/>
        <a:lstStyle/>
        <a:p>
          <a:endParaRPr lang="ru-RU" sz="1400" b="1"/>
        </a:p>
      </dgm:t>
    </dgm:pt>
    <dgm:pt modelId="{AD5E45A4-73CA-48D0-B2AA-B1CEAD41E77D}" type="sibTrans" cxnId="{5CF10A78-665B-4EB4-B37E-CAC7D044C764}">
      <dgm:prSet/>
      <dgm:spPr/>
      <dgm:t>
        <a:bodyPr/>
        <a:lstStyle/>
        <a:p>
          <a:endParaRPr lang="ru-RU" sz="1400" b="1"/>
        </a:p>
      </dgm:t>
    </dgm:pt>
    <dgm:pt modelId="{6552A890-782E-45CC-BDBE-D0A9B0AA8E7B}">
      <dgm:prSet custT="1"/>
      <dgm:spPr/>
      <dgm:t>
        <a:bodyPr/>
        <a:lstStyle/>
        <a:p>
          <a:pPr rtl="0"/>
          <a:r>
            <a:rPr lang="ru-RU" sz="1400" b="1" dirty="0" smtClean="0"/>
            <a:t>3.распознавание — создание и вывод на экран текстового файла (с вставленными рисунками и таблицами, если это необходимо);</a:t>
          </a:r>
          <a:endParaRPr lang="ru-RU" sz="1400" b="1" dirty="0"/>
        </a:p>
      </dgm:t>
    </dgm:pt>
    <dgm:pt modelId="{05F7A004-2602-47CA-AA07-60152A694C0E}" type="parTrans" cxnId="{D123AD7D-8D05-4719-ABF3-C1AC0A8C0FE9}">
      <dgm:prSet/>
      <dgm:spPr/>
      <dgm:t>
        <a:bodyPr/>
        <a:lstStyle/>
        <a:p>
          <a:endParaRPr lang="ru-RU" sz="1400" b="1"/>
        </a:p>
      </dgm:t>
    </dgm:pt>
    <dgm:pt modelId="{D2543861-D891-4586-9AF9-D6DCDEF748CA}" type="sibTrans" cxnId="{D123AD7D-8D05-4719-ABF3-C1AC0A8C0FE9}">
      <dgm:prSet/>
      <dgm:spPr/>
      <dgm:t>
        <a:bodyPr/>
        <a:lstStyle/>
        <a:p>
          <a:endParaRPr lang="ru-RU" sz="1400" b="1"/>
        </a:p>
      </dgm:t>
    </dgm:pt>
    <dgm:pt modelId="{5B8748B7-FF89-47AC-BDB0-47C54AD9BB84}">
      <dgm:prSet custT="1"/>
      <dgm:spPr/>
      <dgm:t>
        <a:bodyPr/>
        <a:lstStyle/>
        <a:p>
          <a:pPr rtl="0"/>
          <a:r>
            <a:rPr lang="ru-RU" sz="1400" b="1" dirty="0" smtClean="0"/>
            <a:t>4.контроль правильности (ручной, автоматический, полуав­томатический);</a:t>
          </a:r>
          <a:endParaRPr lang="ru-RU" sz="1400" b="1" dirty="0"/>
        </a:p>
      </dgm:t>
    </dgm:pt>
    <dgm:pt modelId="{595C42B6-F274-4B9B-A0F6-A0BDE7ECCD4D}" type="parTrans" cxnId="{A83EE4AF-3D0E-49AF-A2B7-31912A457F4A}">
      <dgm:prSet/>
      <dgm:spPr/>
      <dgm:t>
        <a:bodyPr/>
        <a:lstStyle/>
        <a:p>
          <a:endParaRPr lang="ru-RU" sz="1400" b="1"/>
        </a:p>
      </dgm:t>
    </dgm:pt>
    <dgm:pt modelId="{B317F5D8-F0DE-4232-93D5-440C80D8E9AC}" type="sibTrans" cxnId="{A83EE4AF-3D0E-49AF-A2B7-31912A457F4A}">
      <dgm:prSet/>
      <dgm:spPr/>
      <dgm:t>
        <a:bodyPr/>
        <a:lstStyle/>
        <a:p>
          <a:endParaRPr lang="ru-RU" sz="1400" b="1"/>
        </a:p>
      </dgm:t>
    </dgm:pt>
    <dgm:pt modelId="{F81BD14D-62BB-49C7-AB26-55ED702A15B5}">
      <dgm:prSet custT="1"/>
      <dgm:spPr/>
      <dgm:t>
        <a:bodyPr/>
        <a:lstStyle/>
        <a:p>
          <a:pPr rtl="0"/>
          <a:r>
            <a:rPr lang="ru-RU" sz="1400" b="1" dirty="0" smtClean="0"/>
            <a:t>5.вывод информации в выходной файл в заданном формате (.</a:t>
          </a:r>
          <a:r>
            <a:rPr lang="en-US" sz="1400" b="1" dirty="0" smtClean="0"/>
            <a:t>DOC</a:t>
          </a:r>
          <a:r>
            <a:rPr lang="ru-RU" sz="1400" b="1" dirty="0" smtClean="0"/>
            <a:t> или .</a:t>
          </a:r>
          <a:r>
            <a:rPr lang="en-US" sz="1400" b="1" dirty="0" smtClean="0"/>
            <a:t>RTF</a:t>
          </a:r>
          <a:r>
            <a:rPr lang="ru-RU" sz="1400" b="1" dirty="0" smtClean="0"/>
            <a:t> для </a:t>
          </a:r>
          <a:r>
            <a:rPr lang="en-US" sz="1400" b="1" dirty="0" smtClean="0"/>
            <a:t>Word</a:t>
          </a:r>
          <a:r>
            <a:rPr lang="ru-RU" sz="1400" b="1" dirty="0" smtClean="0"/>
            <a:t>, .</a:t>
          </a:r>
          <a:r>
            <a:rPr lang="en-US" sz="1400" b="1" dirty="0" smtClean="0"/>
            <a:t>XSL</a:t>
          </a:r>
          <a:r>
            <a:rPr lang="ru-RU" sz="1400" b="1" dirty="0" smtClean="0"/>
            <a:t> для </a:t>
          </a:r>
          <a:r>
            <a:rPr lang="en-US" sz="1400" b="1" dirty="0" smtClean="0"/>
            <a:t>Excel</a:t>
          </a:r>
          <a:r>
            <a:rPr lang="ru-RU" sz="1400" b="1" dirty="0" smtClean="0"/>
            <a:t> и пр.)</a:t>
          </a:r>
          <a:endParaRPr lang="ru-RU" sz="1400" b="1" dirty="0"/>
        </a:p>
      </dgm:t>
    </dgm:pt>
    <dgm:pt modelId="{A5F0FAC0-06AA-4A93-A48E-B92D3E59722C}" type="parTrans" cxnId="{BCBD1BBE-7163-427C-80C2-199AF2A52AA2}">
      <dgm:prSet/>
      <dgm:spPr/>
      <dgm:t>
        <a:bodyPr/>
        <a:lstStyle/>
        <a:p>
          <a:endParaRPr lang="ru-RU" sz="1400" b="1"/>
        </a:p>
      </dgm:t>
    </dgm:pt>
    <dgm:pt modelId="{7248C765-6B63-4B90-8370-C733F82EB8BA}" type="sibTrans" cxnId="{BCBD1BBE-7163-427C-80C2-199AF2A52AA2}">
      <dgm:prSet/>
      <dgm:spPr/>
      <dgm:t>
        <a:bodyPr/>
        <a:lstStyle/>
        <a:p>
          <a:endParaRPr lang="ru-RU" sz="1400" b="1"/>
        </a:p>
      </dgm:t>
    </dgm:pt>
    <dgm:pt modelId="{64654ED3-864F-4109-ACB6-300E015FA1DD}">
      <dgm:prSet custT="1"/>
      <dgm:spPr/>
      <dgm:t>
        <a:bodyPr/>
        <a:lstStyle/>
        <a:p>
          <a:pPr rtl="0"/>
          <a:r>
            <a:rPr lang="ru-RU" sz="1400" b="1" dirty="0" smtClean="0"/>
            <a:t>Включает следующие шаги:</a:t>
          </a:r>
          <a:endParaRPr lang="ru-RU" sz="1400" b="1" dirty="0"/>
        </a:p>
      </dgm:t>
    </dgm:pt>
    <dgm:pt modelId="{D036B976-E204-4A42-BCA5-6D13AB9A5ED6}" type="sibTrans" cxnId="{ACBCE59C-B018-4BE9-A3A6-72A75EE6404E}">
      <dgm:prSet/>
      <dgm:spPr/>
      <dgm:t>
        <a:bodyPr/>
        <a:lstStyle/>
        <a:p>
          <a:endParaRPr lang="ru-RU" sz="1400" b="1"/>
        </a:p>
      </dgm:t>
    </dgm:pt>
    <dgm:pt modelId="{068AA7C0-9A7F-4C4C-A044-4CC857760C28}" type="parTrans" cxnId="{ACBCE59C-B018-4BE9-A3A6-72A75EE6404E}">
      <dgm:prSet/>
      <dgm:spPr/>
      <dgm:t>
        <a:bodyPr/>
        <a:lstStyle/>
        <a:p>
          <a:endParaRPr lang="ru-RU" sz="1400" b="1"/>
        </a:p>
      </dgm:t>
    </dgm:pt>
    <dgm:pt modelId="{542A2400-371D-4593-8361-65715E01B63E}" type="pres">
      <dgm:prSet presAssocID="{8C14B4AB-34D6-4ED2-9FC3-0CCB1A8F45D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E1B7BF-4ABE-435D-8B85-C3ED93E4A675}" type="pres">
      <dgm:prSet presAssocID="{64654ED3-864F-4109-ACB6-300E015FA1DD}" presName="parentLin" presStyleCnt="0"/>
      <dgm:spPr/>
    </dgm:pt>
    <dgm:pt modelId="{3917E59B-E38E-4582-AE29-F662D3025721}" type="pres">
      <dgm:prSet presAssocID="{64654ED3-864F-4109-ACB6-300E015FA1DD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0E424071-875F-4B36-9B7F-BA47EE97C27C}" type="pres">
      <dgm:prSet presAssocID="{64654ED3-864F-4109-ACB6-300E015FA1DD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2C1459-EB01-49FC-BC7A-8AFA63874DC3}" type="pres">
      <dgm:prSet presAssocID="{64654ED3-864F-4109-ACB6-300E015FA1DD}" presName="negativeSpace" presStyleCnt="0"/>
      <dgm:spPr/>
    </dgm:pt>
    <dgm:pt modelId="{86772379-B7BA-4B19-B12B-4FA1E71A9578}" type="pres">
      <dgm:prSet presAssocID="{64654ED3-864F-4109-ACB6-300E015FA1DD}" presName="childText" presStyleLbl="conFgAcc1" presStyleIdx="0" presStyleCnt="6">
        <dgm:presLayoutVars>
          <dgm:bulletEnabled val="1"/>
        </dgm:presLayoutVars>
      </dgm:prSet>
      <dgm:spPr/>
    </dgm:pt>
    <dgm:pt modelId="{71CCA10D-E791-4A0A-B130-84E9B4510D08}" type="pres">
      <dgm:prSet presAssocID="{D036B976-E204-4A42-BCA5-6D13AB9A5ED6}" presName="spaceBetweenRectangles" presStyleCnt="0"/>
      <dgm:spPr/>
    </dgm:pt>
    <dgm:pt modelId="{8ECA28DF-CFDD-447F-8313-DF2BB294923D}" type="pres">
      <dgm:prSet presAssocID="{F8F51B4B-4214-45CA-A724-E63F69D65503}" presName="parentLin" presStyleCnt="0"/>
      <dgm:spPr/>
    </dgm:pt>
    <dgm:pt modelId="{B880F872-C12C-443F-99C4-1F1034679FA5}" type="pres">
      <dgm:prSet presAssocID="{F8F51B4B-4214-45CA-A724-E63F69D65503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890E1A06-F17A-42B3-B0C9-2A7CEB5A6A0F}" type="pres">
      <dgm:prSet presAssocID="{F8F51B4B-4214-45CA-A724-E63F69D6550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D25C2F-23B0-4B75-AB0F-4D1C51D50AEF}" type="pres">
      <dgm:prSet presAssocID="{F8F51B4B-4214-45CA-A724-E63F69D65503}" presName="negativeSpace" presStyleCnt="0"/>
      <dgm:spPr/>
    </dgm:pt>
    <dgm:pt modelId="{0139F505-50ED-44F6-81F1-1F5331AC4D63}" type="pres">
      <dgm:prSet presAssocID="{F8F51B4B-4214-45CA-A724-E63F69D65503}" presName="childText" presStyleLbl="conFgAcc1" presStyleIdx="1" presStyleCnt="6">
        <dgm:presLayoutVars>
          <dgm:bulletEnabled val="1"/>
        </dgm:presLayoutVars>
      </dgm:prSet>
      <dgm:spPr/>
    </dgm:pt>
    <dgm:pt modelId="{DDC0B3F7-EBA3-46A3-98A1-CBA808D367EF}" type="pres">
      <dgm:prSet presAssocID="{B2163232-A88C-45BB-917D-A2B68FEF167E}" presName="spaceBetweenRectangles" presStyleCnt="0"/>
      <dgm:spPr/>
    </dgm:pt>
    <dgm:pt modelId="{7C5C41B5-7782-4914-8B45-12D5C4F49C83}" type="pres">
      <dgm:prSet presAssocID="{77E70436-7DE6-4AC6-9D13-0004847E6C83}" presName="parentLin" presStyleCnt="0"/>
      <dgm:spPr/>
    </dgm:pt>
    <dgm:pt modelId="{257F5317-625C-4616-95C5-295157AFCF60}" type="pres">
      <dgm:prSet presAssocID="{77E70436-7DE6-4AC6-9D13-0004847E6C83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B1704E95-56C3-47ED-A874-F1E9B4974549}" type="pres">
      <dgm:prSet presAssocID="{77E70436-7DE6-4AC6-9D13-0004847E6C83}" presName="parentText" presStyleLbl="node1" presStyleIdx="2" presStyleCnt="6" custScaleY="1266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484568-5A2C-4A20-A891-59BDD0D9EB74}" type="pres">
      <dgm:prSet presAssocID="{77E70436-7DE6-4AC6-9D13-0004847E6C83}" presName="negativeSpace" presStyleCnt="0"/>
      <dgm:spPr/>
    </dgm:pt>
    <dgm:pt modelId="{B9415D98-322D-4292-A26A-927576A80D36}" type="pres">
      <dgm:prSet presAssocID="{77E70436-7DE6-4AC6-9D13-0004847E6C83}" presName="childText" presStyleLbl="conFgAcc1" presStyleIdx="2" presStyleCnt="6">
        <dgm:presLayoutVars>
          <dgm:bulletEnabled val="1"/>
        </dgm:presLayoutVars>
      </dgm:prSet>
      <dgm:spPr/>
    </dgm:pt>
    <dgm:pt modelId="{A1F48ADF-D981-4BB4-93C7-B16F6254C7F4}" type="pres">
      <dgm:prSet presAssocID="{AD5E45A4-73CA-48D0-B2AA-B1CEAD41E77D}" presName="spaceBetweenRectangles" presStyleCnt="0"/>
      <dgm:spPr/>
    </dgm:pt>
    <dgm:pt modelId="{3AB9CBC6-7C59-4516-BB72-B2511351239B}" type="pres">
      <dgm:prSet presAssocID="{6552A890-782E-45CC-BDBE-D0A9B0AA8E7B}" presName="parentLin" presStyleCnt="0"/>
      <dgm:spPr/>
    </dgm:pt>
    <dgm:pt modelId="{DBEE0FD4-C05B-43AC-94D7-7BA8727E6E1F}" type="pres">
      <dgm:prSet presAssocID="{6552A890-782E-45CC-BDBE-D0A9B0AA8E7B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243C1829-B21E-4B0F-A378-479917788DAD}" type="pres">
      <dgm:prSet presAssocID="{6552A890-782E-45CC-BDBE-D0A9B0AA8E7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47DEC3-DACB-42EF-BC9D-031F506DC75A}" type="pres">
      <dgm:prSet presAssocID="{6552A890-782E-45CC-BDBE-D0A9B0AA8E7B}" presName="negativeSpace" presStyleCnt="0"/>
      <dgm:spPr/>
    </dgm:pt>
    <dgm:pt modelId="{1150C36F-C293-456A-A8A9-8E423B4F142E}" type="pres">
      <dgm:prSet presAssocID="{6552A890-782E-45CC-BDBE-D0A9B0AA8E7B}" presName="childText" presStyleLbl="conFgAcc1" presStyleIdx="3" presStyleCnt="6">
        <dgm:presLayoutVars>
          <dgm:bulletEnabled val="1"/>
        </dgm:presLayoutVars>
      </dgm:prSet>
      <dgm:spPr/>
    </dgm:pt>
    <dgm:pt modelId="{1D1AF802-8AEE-46BB-8735-5350E7867BBC}" type="pres">
      <dgm:prSet presAssocID="{D2543861-D891-4586-9AF9-D6DCDEF748CA}" presName="spaceBetweenRectangles" presStyleCnt="0"/>
      <dgm:spPr/>
    </dgm:pt>
    <dgm:pt modelId="{E67CAC03-CA0D-4C72-B940-B1E39E225F30}" type="pres">
      <dgm:prSet presAssocID="{5B8748B7-FF89-47AC-BDB0-47C54AD9BB84}" presName="parentLin" presStyleCnt="0"/>
      <dgm:spPr/>
    </dgm:pt>
    <dgm:pt modelId="{6D8625AB-BC23-45FA-B4F9-F2BDFAFA5DE8}" type="pres">
      <dgm:prSet presAssocID="{5B8748B7-FF89-47AC-BDB0-47C54AD9BB84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0EF89851-C6F7-477C-969E-DBD4D4250200}" type="pres">
      <dgm:prSet presAssocID="{5B8748B7-FF89-47AC-BDB0-47C54AD9BB84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38A5D1-D7AF-444F-B329-B04A17F62C5D}" type="pres">
      <dgm:prSet presAssocID="{5B8748B7-FF89-47AC-BDB0-47C54AD9BB84}" presName="negativeSpace" presStyleCnt="0"/>
      <dgm:spPr/>
    </dgm:pt>
    <dgm:pt modelId="{FCFE5F4D-D66B-4F86-BAC8-AD91D5C9BDF3}" type="pres">
      <dgm:prSet presAssocID="{5B8748B7-FF89-47AC-BDB0-47C54AD9BB84}" presName="childText" presStyleLbl="conFgAcc1" presStyleIdx="4" presStyleCnt="6">
        <dgm:presLayoutVars>
          <dgm:bulletEnabled val="1"/>
        </dgm:presLayoutVars>
      </dgm:prSet>
      <dgm:spPr/>
    </dgm:pt>
    <dgm:pt modelId="{4F3EDAEC-D66C-4DCE-9E24-40FD83E81A6A}" type="pres">
      <dgm:prSet presAssocID="{B317F5D8-F0DE-4232-93D5-440C80D8E9AC}" presName="spaceBetweenRectangles" presStyleCnt="0"/>
      <dgm:spPr/>
    </dgm:pt>
    <dgm:pt modelId="{50A58616-53A6-4677-98E3-62F6148813E5}" type="pres">
      <dgm:prSet presAssocID="{F81BD14D-62BB-49C7-AB26-55ED702A15B5}" presName="parentLin" presStyleCnt="0"/>
      <dgm:spPr/>
    </dgm:pt>
    <dgm:pt modelId="{B1C8E0CD-E44F-4987-858C-936400193D6B}" type="pres">
      <dgm:prSet presAssocID="{F81BD14D-62BB-49C7-AB26-55ED702A15B5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C24FDD74-6BCF-4FA0-A116-FCA64E9C1A79}" type="pres">
      <dgm:prSet presAssocID="{F81BD14D-62BB-49C7-AB26-55ED702A15B5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0F6A99-BEDC-4E99-86D5-0A80A0A0A070}" type="pres">
      <dgm:prSet presAssocID="{F81BD14D-62BB-49C7-AB26-55ED702A15B5}" presName="negativeSpace" presStyleCnt="0"/>
      <dgm:spPr/>
    </dgm:pt>
    <dgm:pt modelId="{78CAD6F2-EDE3-42CA-B5A9-8BDEAEF171E7}" type="pres">
      <dgm:prSet presAssocID="{F81BD14D-62BB-49C7-AB26-55ED702A15B5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185673DC-1BAF-4BEB-A805-65C445E57107}" type="presOf" srcId="{77E70436-7DE6-4AC6-9D13-0004847E6C83}" destId="{257F5317-625C-4616-95C5-295157AFCF60}" srcOrd="0" destOrd="0" presId="urn:microsoft.com/office/officeart/2005/8/layout/list1"/>
    <dgm:cxn modelId="{6E76AB2E-A16B-4A65-97B8-4D2B1035DF02}" type="presOf" srcId="{64654ED3-864F-4109-ACB6-300E015FA1DD}" destId="{3917E59B-E38E-4582-AE29-F662D3025721}" srcOrd="0" destOrd="0" presId="urn:microsoft.com/office/officeart/2005/8/layout/list1"/>
    <dgm:cxn modelId="{D123AD7D-8D05-4719-ABF3-C1AC0A8C0FE9}" srcId="{8C14B4AB-34D6-4ED2-9FC3-0CCB1A8F45DC}" destId="{6552A890-782E-45CC-BDBE-D0A9B0AA8E7B}" srcOrd="3" destOrd="0" parTransId="{05F7A004-2602-47CA-AA07-60152A694C0E}" sibTransId="{D2543861-D891-4586-9AF9-D6DCDEF748CA}"/>
    <dgm:cxn modelId="{C2955361-C4D6-4D32-B65C-1936C9FC3906}" type="presOf" srcId="{6552A890-782E-45CC-BDBE-D0A9B0AA8E7B}" destId="{DBEE0FD4-C05B-43AC-94D7-7BA8727E6E1F}" srcOrd="0" destOrd="0" presId="urn:microsoft.com/office/officeart/2005/8/layout/list1"/>
    <dgm:cxn modelId="{147BDDC9-B336-4025-8244-41336F17D937}" type="presOf" srcId="{F8F51B4B-4214-45CA-A724-E63F69D65503}" destId="{890E1A06-F17A-42B3-B0C9-2A7CEB5A6A0F}" srcOrd="1" destOrd="0" presId="urn:microsoft.com/office/officeart/2005/8/layout/list1"/>
    <dgm:cxn modelId="{C40102C8-1367-404C-85C4-21F2D6D75EAD}" type="presOf" srcId="{F8F51B4B-4214-45CA-A724-E63F69D65503}" destId="{B880F872-C12C-443F-99C4-1F1034679FA5}" srcOrd="0" destOrd="0" presId="urn:microsoft.com/office/officeart/2005/8/layout/list1"/>
    <dgm:cxn modelId="{7267875A-85B9-4C4B-B1AF-934FB2770956}" type="presOf" srcId="{5B8748B7-FF89-47AC-BDB0-47C54AD9BB84}" destId="{0EF89851-C6F7-477C-969E-DBD4D4250200}" srcOrd="1" destOrd="0" presId="urn:microsoft.com/office/officeart/2005/8/layout/list1"/>
    <dgm:cxn modelId="{BCBD1BBE-7163-427C-80C2-199AF2A52AA2}" srcId="{8C14B4AB-34D6-4ED2-9FC3-0CCB1A8F45DC}" destId="{F81BD14D-62BB-49C7-AB26-55ED702A15B5}" srcOrd="5" destOrd="0" parTransId="{A5F0FAC0-06AA-4A93-A48E-B92D3E59722C}" sibTransId="{7248C765-6B63-4B90-8370-C733F82EB8BA}"/>
    <dgm:cxn modelId="{A83EE4AF-3D0E-49AF-A2B7-31912A457F4A}" srcId="{8C14B4AB-34D6-4ED2-9FC3-0CCB1A8F45DC}" destId="{5B8748B7-FF89-47AC-BDB0-47C54AD9BB84}" srcOrd="4" destOrd="0" parTransId="{595C42B6-F274-4B9B-A0F6-A0BDE7ECCD4D}" sibTransId="{B317F5D8-F0DE-4232-93D5-440C80D8E9AC}"/>
    <dgm:cxn modelId="{147793B0-94EE-488C-82FE-7B1795B2351E}" type="presOf" srcId="{F81BD14D-62BB-49C7-AB26-55ED702A15B5}" destId="{C24FDD74-6BCF-4FA0-A116-FCA64E9C1A79}" srcOrd="1" destOrd="0" presId="urn:microsoft.com/office/officeart/2005/8/layout/list1"/>
    <dgm:cxn modelId="{F0D73432-EFFB-494F-9322-AF464CA65A95}" type="presOf" srcId="{F81BD14D-62BB-49C7-AB26-55ED702A15B5}" destId="{B1C8E0CD-E44F-4987-858C-936400193D6B}" srcOrd="0" destOrd="0" presId="urn:microsoft.com/office/officeart/2005/8/layout/list1"/>
    <dgm:cxn modelId="{30F2E61C-510F-4AD4-AA56-4CDDBCEE07AD}" srcId="{8C14B4AB-34D6-4ED2-9FC3-0CCB1A8F45DC}" destId="{F8F51B4B-4214-45CA-A724-E63F69D65503}" srcOrd="1" destOrd="0" parTransId="{08D38B0D-1BCF-4D70-A3BB-7386408F5F0D}" sibTransId="{B2163232-A88C-45BB-917D-A2B68FEF167E}"/>
    <dgm:cxn modelId="{FE593474-1F6D-4AA8-ABF7-3B0F1F56B4CD}" type="presOf" srcId="{64654ED3-864F-4109-ACB6-300E015FA1DD}" destId="{0E424071-875F-4B36-9B7F-BA47EE97C27C}" srcOrd="1" destOrd="0" presId="urn:microsoft.com/office/officeart/2005/8/layout/list1"/>
    <dgm:cxn modelId="{0CF6488F-249F-4043-9702-E91BB51A6AFE}" type="presOf" srcId="{6552A890-782E-45CC-BDBE-D0A9B0AA8E7B}" destId="{243C1829-B21E-4B0F-A378-479917788DAD}" srcOrd="1" destOrd="0" presId="urn:microsoft.com/office/officeart/2005/8/layout/list1"/>
    <dgm:cxn modelId="{BAFC26F6-D70B-4AFF-829A-FE0557D8BC61}" type="presOf" srcId="{8C14B4AB-34D6-4ED2-9FC3-0CCB1A8F45DC}" destId="{542A2400-371D-4593-8361-65715E01B63E}" srcOrd="0" destOrd="0" presId="urn:microsoft.com/office/officeart/2005/8/layout/list1"/>
    <dgm:cxn modelId="{ACBCE59C-B018-4BE9-A3A6-72A75EE6404E}" srcId="{8C14B4AB-34D6-4ED2-9FC3-0CCB1A8F45DC}" destId="{64654ED3-864F-4109-ACB6-300E015FA1DD}" srcOrd="0" destOrd="0" parTransId="{068AA7C0-9A7F-4C4C-A044-4CC857760C28}" sibTransId="{D036B976-E204-4A42-BCA5-6D13AB9A5ED6}"/>
    <dgm:cxn modelId="{BA3D3B3B-D5F8-48DD-A9E5-650D11FA7DC4}" type="presOf" srcId="{77E70436-7DE6-4AC6-9D13-0004847E6C83}" destId="{B1704E95-56C3-47ED-A874-F1E9B4974549}" srcOrd="1" destOrd="0" presId="urn:microsoft.com/office/officeart/2005/8/layout/list1"/>
    <dgm:cxn modelId="{5CF10A78-665B-4EB4-B37E-CAC7D044C764}" srcId="{8C14B4AB-34D6-4ED2-9FC3-0CCB1A8F45DC}" destId="{77E70436-7DE6-4AC6-9D13-0004847E6C83}" srcOrd="2" destOrd="0" parTransId="{53DEA4EF-24F4-4467-8C6A-672D6EAB6241}" sibTransId="{AD5E45A4-73CA-48D0-B2AA-B1CEAD41E77D}"/>
    <dgm:cxn modelId="{EB75931B-1246-4E40-AEB9-2E37DB606FFF}" type="presOf" srcId="{5B8748B7-FF89-47AC-BDB0-47C54AD9BB84}" destId="{6D8625AB-BC23-45FA-B4F9-F2BDFAFA5DE8}" srcOrd="0" destOrd="0" presId="urn:microsoft.com/office/officeart/2005/8/layout/list1"/>
    <dgm:cxn modelId="{08F9608A-75A9-4B38-8AB4-61EE836D8483}" type="presParOf" srcId="{542A2400-371D-4593-8361-65715E01B63E}" destId="{10E1B7BF-4ABE-435D-8B85-C3ED93E4A675}" srcOrd="0" destOrd="0" presId="urn:microsoft.com/office/officeart/2005/8/layout/list1"/>
    <dgm:cxn modelId="{901F6125-8135-4654-ACF2-A05C691744B5}" type="presParOf" srcId="{10E1B7BF-4ABE-435D-8B85-C3ED93E4A675}" destId="{3917E59B-E38E-4582-AE29-F662D3025721}" srcOrd="0" destOrd="0" presId="urn:microsoft.com/office/officeart/2005/8/layout/list1"/>
    <dgm:cxn modelId="{D7C363B4-2ADD-4F67-A119-D7C3864D2E17}" type="presParOf" srcId="{10E1B7BF-4ABE-435D-8B85-C3ED93E4A675}" destId="{0E424071-875F-4B36-9B7F-BA47EE97C27C}" srcOrd="1" destOrd="0" presId="urn:microsoft.com/office/officeart/2005/8/layout/list1"/>
    <dgm:cxn modelId="{B531F290-D22A-4B7A-84AC-2470C9CBC162}" type="presParOf" srcId="{542A2400-371D-4593-8361-65715E01B63E}" destId="{282C1459-EB01-49FC-BC7A-8AFA63874DC3}" srcOrd="1" destOrd="0" presId="urn:microsoft.com/office/officeart/2005/8/layout/list1"/>
    <dgm:cxn modelId="{A8CC7BF6-F194-42D4-B475-BA39560A8F94}" type="presParOf" srcId="{542A2400-371D-4593-8361-65715E01B63E}" destId="{86772379-B7BA-4B19-B12B-4FA1E71A9578}" srcOrd="2" destOrd="0" presId="urn:microsoft.com/office/officeart/2005/8/layout/list1"/>
    <dgm:cxn modelId="{20961152-AA5E-4457-A4B7-1B23F353EC1E}" type="presParOf" srcId="{542A2400-371D-4593-8361-65715E01B63E}" destId="{71CCA10D-E791-4A0A-B130-84E9B4510D08}" srcOrd="3" destOrd="0" presId="urn:microsoft.com/office/officeart/2005/8/layout/list1"/>
    <dgm:cxn modelId="{0AC6E0A7-FBE6-411E-A302-14F417567EAD}" type="presParOf" srcId="{542A2400-371D-4593-8361-65715E01B63E}" destId="{8ECA28DF-CFDD-447F-8313-DF2BB294923D}" srcOrd="4" destOrd="0" presId="urn:microsoft.com/office/officeart/2005/8/layout/list1"/>
    <dgm:cxn modelId="{F8C6E749-3C6B-4845-A083-57EE0DCF5797}" type="presParOf" srcId="{8ECA28DF-CFDD-447F-8313-DF2BB294923D}" destId="{B880F872-C12C-443F-99C4-1F1034679FA5}" srcOrd="0" destOrd="0" presId="urn:microsoft.com/office/officeart/2005/8/layout/list1"/>
    <dgm:cxn modelId="{65B613C2-8A6B-4F89-AC82-C533D7E7A76C}" type="presParOf" srcId="{8ECA28DF-CFDD-447F-8313-DF2BB294923D}" destId="{890E1A06-F17A-42B3-B0C9-2A7CEB5A6A0F}" srcOrd="1" destOrd="0" presId="urn:microsoft.com/office/officeart/2005/8/layout/list1"/>
    <dgm:cxn modelId="{E89BE1AC-5598-4196-962B-C7A495D55943}" type="presParOf" srcId="{542A2400-371D-4593-8361-65715E01B63E}" destId="{EDD25C2F-23B0-4B75-AB0F-4D1C51D50AEF}" srcOrd="5" destOrd="0" presId="urn:microsoft.com/office/officeart/2005/8/layout/list1"/>
    <dgm:cxn modelId="{84519D43-ABDD-46B3-9327-28B3A52D251B}" type="presParOf" srcId="{542A2400-371D-4593-8361-65715E01B63E}" destId="{0139F505-50ED-44F6-81F1-1F5331AC4D63}" srcOrd="6" destOrd="0" presId="urn:microsoft.com/office/officeart/2005/8/layout/list1"/>
    <dgm:cxn modelId="{9A6C3E10-5E10-4EFA-99BB-B0D1F08F4BFB}" type="presParOf" srcId="{542A2400-371D-4593-8361-65715E01B63E}" destId="{DDC0B3F7-EBA3-46A3-98A1-CBA808D367EF}" srcOrd="7" destOrd="0" presId="urn:microsoft.com/office/officeart/2005/8/layout/list1"/>
    <dgm:cxn modelId="{E922591B-180D-4144-8637-6CC23C727482}" type="presParOf" srcId="{542A2400-371D-4593-8361-65715E01B63E}" destId="{7C5C41B5-7782-4914-8B45-12D5C4F49C83}" srcOrd="8" destOrd="0" presId="urn:microsoft.com/office/officeart/2005/8/layout/list1"/>
    <dgm:cxn modelId="{3F9DBF2C-43BE-4240-B5F4-DF42C72CAD09}" type="presParOf" srcId="{7C5C41B5-7782-4914-8B45-12D5C4F49C83}" destId="{257F5317-625C-4616-95C5-295157AFCF60}" srcOrd="0" destOrd="0" presId="urn:microsoft.com/office/officeart/2005/8/layout/list1"/>
    <dgm:cxn modelId="{03E5572A-D984-4C65-862E-58F8F57D6C63}" type="presParOf" srcId="{7C5C41B5-7782-4914-8B45-12D5C4F49C83}" destId="{B1704E95-56C3-47ED-A874-F1E9B4974549}" srcOrd="1" destOrd="0" presId="urn:microsoft.com/office/officeart/2005/8/layout/list1"/>
    <dgm:cxn modelId="{F505DFA7-0A7A-4BFC-AA0B-84DC7AD45539}" type="presParOf" srcId="{542A2400-371D-4593-8361-65715E01B63E}" destId="{BF484568-5A2C-4A20-A891-59BDD0D9EB74}" srcOrd="9" destOrd="0" presId="urn:microsoft.com/office/officeart/2005/8/layout/list1"/>
    <dgm:cxn modelId="{3A74C19D-57E3-41B0-9075-61F8462BD05F}" type="presParOf" srcId="{542A2400-371D-4593-8361-65715E01B63E}" destId="{B9415D98-322D-4292-A26A-927576A80D36}" srcOrd="10" destOrd="0" presId="urn:microsoft.com/office/officeart/2005/8/layout/list1"/>
    <dgm:cxn modelId="{343CD8E9-12E5-4FF2-B2EF-F993DE835721}" type="presParOf" srcId="{542A2400-371D-4593-8361-65715E01B63E}" destId="{A1F48ADF-D981-4BB4-93C7-B16F6254C7F4}" srcOrd="11" destOrd="0" presId="urn:microsoft.com/office/officeart/2005/8/layout/list1"/>
    <dgm:cxn modelId="{FA676FFC-0238-40CB-B559-6FF02AE1CA8B}" type="presParOf" srcId="{542A2400-371D-4593-8361-65715E01B63E}" destId="{3AB9CBC6-7C59-4516-BB72-B2511351239B}" srcOrd="12" destOrd="0" presId="urn:microsoft.com/office/officeart/2005/8/layout/list1"/>
    <dgm:cxn modelId="{3D2E21E3-DA0E-497A-B7C3-9FD9C7F900CF}" type="presParOf" srcId="{3AB9CBC6-7C59-4516-BB72-B2511351239B}" destId="{DBEE0FD4-C05B-43AC-94D7-7BA8727E6E1F}" srcOrd="0" destOrd="0" presId="urn:microsoft.com/office/officeart/2005/8/layout/list1"/>
    <dgm:cxn modelId="{C626799D-75D5-409E-8049-89C04E6D2CEF}" type="presParOf" srcId="{3AB9CBC6-7C59-4516-BB72-B2511351239B}" destId="{243C1829-B21E-4B0F-A378-479917788DAD}" srcOrd="1" destOrd="0" presId="urn:microsoft.com/office/officeart/2005/8/layout/list1"/>
    <dgm:cxn modelId="{D188993C-F073-4625-8D0C-CE5E3217790D}" type="presParOf" srcId="{542A2400-371D-4593-8361-65715E01B63E}" destId="{1647DEC3-DACB-42EF-BC9D-031F506DC75A}" srcOrd="13" destOrd="0" presId="urn:microsoft.com/office/officeart/2005/8/layout/list1"/>
    <dgm:cxn modelId="{9F48ECB8-4AB0-4790-89F0-6CF9BE32ECAC}" type="presParOf" srcId="{542A2400-371D-4593-8361-65715E01B63E}" destId="{1150C36F-C293-456A-A8A9-8E423B4F142E}" srcOrd="14" destOrd="0" presId="urn:microsoft.com/office/officeart/2005/8/layout/list1"/>
    <dgm:cxn modelId="{25630271-6591-4952-8765-12A02D933CC0}" type="presParOf" srcId="{542A2400-371D-4593-8361-65715E01B63E}" destId="{1D1AF802-8AEE-46BB-8735-5350E7867BBC}" srcOrd="15" destOrd="0" presId="urn:microsoft.com/office/officeart/2005/8/layout/list1"/>
    <dgm:cxn modelId="{37CC6435-253C-4442-BE4D-DBB9803FF87B}" type="presParOf" srcId="{542A2400-371D-4593-8361-65715E01B63E}" destId="{E67CAC03-CA0D-4C72-B940-B1E39E225F30}" srcOrd="16" destOrd="0" presId="urn:microsoft.com/office/officeart/2005/8/layout/list1"/>
    <dgm:cxn modelId="{DED6A889-AE15-46AF-BB8F-888B40FB90C1}" type="presParOf" srcId="{E67CAC03-CA0D-4C72-B940-B1E39E225F30}" destId="{6D8625AB-BC23-45FA-B4F9-F2BDFAFA5DE8}" srcOrd="0" destOrd="0" presId="urn:microsoft.com/office/officeart/2005/8/layout/list1"/>
    <dgm:cxn modelId="{38963500-C6AB-4822-91C0-59CA14282A16}" type="presParOf" srcId="{E67CAC03-CA0D-4C72-B940-B1E39E225F30}" destId="{0EF89851-C6F7-477C-969E-DBD4D4250200}" srcOrd="1" destOrd="0" presId="urn:microsoft.com/office/officeart/2005/8/layout/list1"/>
    <dgm:cxn modelId="{3F17B99D-07D2-4028-91A8-260B099627D5}" type="presParOf" srcId="{542A2400-371D-4593-8361-65715E01B63E}" destId="{8038A5D1-D7AF-444F-B329-B04A17F62C5D}" srcOrd="17" destOrd="0" presId="urn:microsoft.com/office/officeart/2005/8/layout/list1"/>
    <dgm:cxn modelId="{DB239EF6-FDD0-4AC2-8614-73A8038904FD}" type="presParOf" srcId="{542A2400-371D-4593-8361-65715E01B63E}" destId="{FCFE5F4D-D66B-4F86-BAC8-AD91D5C9BDF3}" srcOrd="18" destOrd="0" presId="urn:microsoft.com/office/officeart/2005/8/layout/list1"/>
    <dgm:cxn modelId="{61AB2709-9E8D-47B8-A9F0-6B337EBFD90C}" type="presParOf" srcId="{542A2400-371D-4593-8361-65715E01B63E}" destId="{4F3EDAEC-D66C-4DCE-9E24-40FD83E81A6A}" srcOrd="19" destOrd="0" presId="urn:microsoft.com/office/officeart/2005/8/layout/list1"/>
    <dgm:cxn modelId="{14D6A3ED-195B-42B6-B325-28F06DEA17F6}" type="presParOf" srcId="{542A2400-371D-4593-8361-65715E01B63E}" destId="{50A58616-53A6-4677-98E3-62F6148813E5}" srcOrd="20" destOrd="0" presId="urn:microsoft.com/office/officeart/2005/8/layout/list1"/>
    <dgm:cxn modelId="{CD5B5740-48DD-486F-A567-F2EF544957FE}" type="presParOf" srcId="{50A58616-53A6-4677-98E3-62F6148813E5}" destId="{B1C8E0CD-E44F-4987-858C-936400193D6B}" srcOrd="0" destOrd="0" presId="urn:microsoft.com/office/officeart/2005/8/layout/list1"/>
    <dgm:cxn modelId="{83ADECBF-4BAC-467D-9382-C4915A9B4664}" type="presParOf" srcId="{50A58616-53A6-4677-98E3-62F6148813E5}" destId="{C24FDD74-6BCF-4FA0-A116-FCA64E9C1A79}" srcOrd="1" destOrd="0" presId="urn:microsoft.com/office/officeart/2005/8/layout/list1"/>
    <dgm:cxn modelId="{A8B09231-D864-4D57-842D-DFEE2F4CE288}" type="presParOf" srcId="{542A2400-371D-4593-8361-65715E01B63E}" destId="{6F0F6A99-BEDC-4E99-86D5-0A80A0A0A070}" srcOrd="21" destOrd="0" presId="urn:microsoft.com/office/officeart/2005/8/layout/list1"/>
    <dgm:cxn modelId="{FD745F4C-8EB8-4B5D-B33E-00E0F6F63400}" type="presParOf" srcId="{542A2400-371D-4593-8361-65715E01B63E}" destId="{78CAD6F2-EDE3-42CA-B5A9-8BDEAEF171E7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5C9B28-1322-47B8-A578-22B11C052D54}">
      <dsp:nvSpPr>
        <dsp:cNvPr id="0" name=""/>
        <dsp:cNvSpPr/>
      </dsp:nvSpPr>
      <dsp:spPr>
        <a:xfrm>
          <a:off x="621844" y="0"/>
          <a:ext cx="7047574" cy="5263797"/>
        </a:xfrm>
        <a:prstGeom prst="right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9026A77B-128E-495E-BF5F-1C644CE99944}">
      <dsp:nvSpPr>
        <dsp:cNvPr id="0" name=""/>
        <dsp:cNvSpPr/>
      </dsp:nvSpPr>
      <dsp:spPr>
        <a:xfrm>
          <a:off x="90685" y="1579139"/>
          <a:ext cx="8109892" cy="210551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Оптическое распознавание символов</a:t>
          </a:r>
          <a:r>
            <a:rPr lang="ru-RU" sz="2300" kern="1200" dirty="0" smtClean="0"/>
            <a:t> (англ., </a:t>
          </a:r>
          <a:r>
            <a:rPr lang="ru-RU" sz="2300" i="1" kern="1200" dirty="0" err="1" smtClean="0"/>
            <a:t>optical</a:t>
          </a:r>
          <a:r>
            <a:rPr lang="ru-RU" sz="2300" i="1" kern="1200" dirty="0" smtClean="0"/>
            <a:t> </a:t>
          </a:r>
          <a:r>
            <a:rPr lang="ru-RU" sz="2300" i="1" kern="1200" dirty="0" err="1" smtClean="0"/>
            <a:t>character</a:t>
          </a:r>
          <a:r>
            <a:rPr lang="ru-RU" sz="2300" i="1" kern="1200" dirty="0" smtClean="0"/>
            <a:t> </a:t>
          </a:r>
          <a:r>
            <a:rPr lang="ru-RU" sz="2300" i="1" kern="1200" dirty="0" err="1" smtClean="0"/>
            <a:t>recognition</a:t>
          </a:r>
          <a:r>
            <a:rPr lang="ru-RU" sz="2300" i="1" kern="1200" dirty="0" smtClean="0"/>
            <a:t>, OCR</a:t>
          </a:r>
          <a:r>
            <a:rPr lang="ru-RU" sz="2300" kern="1200" dirty="0" smtClean="0"/>
            <a:t>) — механический или электронный перевод изображений рукописного, машинописного или печатного текста в последовательность кодов, использующихся для представления в текстовом редакторе. </a:t>
          </a:r>
          <a:endParaRPr lang="ru-RU" sz="2300" kern="1200" dirty="0"/>
        </a:p>
      </dsp:txBody>
      <dsp:txXfrm>
        <a:off x="90685" y="1579139"/>
        <a:ext cx="8109892" cy="21055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AD59FF-1C73-4186-93CE-E7B6490E4AFC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03E7ED-19E1-49C6-BC7A-5A1F8515BAB2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конвертация книг и документов в электронный вид</a:t>
          </a:r>
          <a:endParaRPr lang="ru-RU" sz="3200" kern="1200" dirty="0"/>
        </a:p>
      </dsp:txBody>
      <dsp:txXfrm>
        <a:off x="2262981" y="0"/>
        <a:ext cx="5966618" cy="1357791"/>
      </dsp:txXfrm>
    </dsp:sp>
    <dsp:sp modelId="{A3FDF719-A2DE-42E5-A24D-3A03EB8DEA36}">
      <dsp:nvSpPr>
        <dsp:cNvPr id="0" name=""/>
        <dsp:cNvSpPr/>
      </dsp:nvSpPr>
      <dsp:spPr>
        <a:xfrm>
          <a:off x="792044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225FD8-6BB0-4592-9B2B-3F3ADEE97A78}">
      <dsp:nvSpPr>
        <dsp:cNvPr id="0" name=""/>
        <dsp:cNvSpPr/>
      </dsp:nvSpPr>
      <dsp:spPr>
        <a:xfrm>
          <a:off x="2262981" y="1357791"/>
          <a:ext cx="5966618" cy="29418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автоматизация систем учета в бизнесе</a:t>
          </a:r>
          <a:endParaRPr lang="ru-RU" sz="3200" kern="1200" dirty="0"/>
        </a:p>
      </dsp:txBody>
      <dsp:txXfrm>
        <a:off x="2262981" y="1357791"/>
        <a:ext cx="5966618" cy="1357787"/>
      </dsp:txXfrm>
    </dsp:sp>
    <dsp:sp modelId="{94B5499C-1BA7-4B7B-A1A2-8DF6D423C71D}">
      <dsp:nvSpPr>
        <dsp:cNvPr id="0" name=""/>
        <dsp:cNvSpPr/>
      </dsp:nvSpPr>
      <dsp:spPr>
        <a:xfrm>
          <a:off x="1584087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13D734-ADDC-4691-86DB-200E4BC65765}">
      <dsp:nvSpPr>
        <dsp:cNvPr id="0" name=""/>
        <dsp:cNvSpPr/>
      </dsp:nvSpPr>
      <dsp:spPr>
        <a:xfrm>
          <a:off x="2262981" y="2715579"/>
          <a:ext cx="5966618" cy="135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публикация текста на </a:t>
          </a:r>
          <a:r>
            <a:rPr lang="ru-RU" sz="3200" kern="1200" dirty="0" err="1" smtClean="0"/>
            <a:t>веб-странице</a:t>
          </a:r>
          <a:r>
            <a:rPr lang="ru-RU" sz="3200" kern="1200" dirty="0" smtClean="0"/>
            <a:t>.</a:t>
          </a:r>
          <a:endParaRPr lang="ru-RU" sz="3200" kern="1200" dirty="0"/>
        </a:p>
      </dsp:txBody>
      <dsp:txXfrm>
        <a:off x="2262981" y="2715579"/>
        <a:ext cx="5966618" cy="135778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F2D851-3539-4B43-B7BC-F5F69BC540E4}">
      <dsp:nvSpPr>
        <dsp:cNvPr id="0" name=""/>
        <dsp:cNvSpPr/>
      </dsp:nvSpPr>
      <dsp:spPr>
        <a:xfrm>
          <a:off x="0" y="3886230"/>
          <a:ext cx="8229600" cy="6375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Сохранение документа</a:t>
          </a:r>
          <a:endParaRPr lang="ru-RU" sz="2800" b="1" kern="1200" dirty="0"/>
        </a:p>
      </dsp:txBody>
      <dsp:txXfrm>
        <a:off x="0" y="3886230"/>
        <a:ext cx="8229600" cy="637568"/>
      </dsp:txXfrm>
    </dsp:sp>
    <dsp:sp modelId="{9CCDC067-B93C-45D1-9A81-C77E1C20A0E2}">
      <dsp:nvSpPr>
        <dsp:cNvPr id="0" name=""/>
        <dsp:cNvSpPr/>
      </dsp:nvSpPr>
      <dsp:spPr>
        <a:xfrm rot="10800000">
          <a:off x="0" y="2915214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Реконструкция документа</a:t>
          </a:r>
          <a:endParaRPr lang="ru-RU" sz="2800" b="1" kern="1200" dirty="0"/>
        </a:p>
      </dsp:txBody>
      <dsp:txXfrm rot="10800000">
        <a:off x="0" y="2915214"/>
        <a:ext cx="8229600" cy="980580"/>
      </dsp:txXfrm>
    </dsp:sp>
    <dsp:sp modelId="{2C72EF10-BBAF-463A-825A-370044FE3328}">
      <dsp:nvSpPr>
        <dsp:cNvPr id="0" name=""/>
        <dsp:cNvSpPr/>
      </dsp:nvSpPr>
      <dsp:spPr>
        <a:xfrm rot="10800000">
          <a:off x="0" y="1944197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Распознавание символов</a:t>
          </a:r>
          <a:endParaRPr lang="ru-RU" sz="2800" b="1" kern="1200" dirty="0"/>
        </a:p>
      </dsp:txBody>
      <dsp:txXfrm rot="10800000">
        <a:off x="0" y="1944197"/>
        <a:ext cx="8229600" cy="980580"/>
      </dsp:txXfrm>
    </dsp:sp>
    <dsp:sp modelId="{00AB5783-7E59-4141-9931-326A34448F97}">
      <dsp:nvSpPr>
        <dsp:cNvPr id="0" name=""/>
        <dsp:cNvSpPr/>
      </dsp:nvSpPr>
      <dsp:spPr>
        <a:xfrm rot="10800000">
          <a:off x="0" y="973180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Анализ макета</a:t>
          </a:r>
          <a:endParaRPr lang="ru-RU" sz="2800" b="1" kern="1200" dirty="0"/>
        </a:p>
      </dsp:txBody>
      <dsp:txXfrm rot="10800000">
        <a:off x="0" y="973180"/>
        <a:ext cx="8229600" cy="980580"/>
      </dsp:txXfrm>
    </dsp:sp>
    <dsp:sp modelId="{58DAA9EC-C0BF-43DC-8F7B-2F7499502464}">
      <dsp:nvSpPr>
        <dsp:cNvPr id="0" name=""/>
        <dsp:cNvSpPr/>
      </dsp:nvSpPr>
      <dsp:spPr>
        <a:xfrm rot="10800000">
          <a:off x="0" y="2163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Ввод страницы</a:t>
          </a:r>
          <a:endParaRPr lang="ru-RU" sz="2800" b="1" kern="1200" dirty="0"/>
        </a:p>
      </dsp:txBody>
      <dsp:txXfrm rot="10800000">
        <a:off x="0" y="2163"/>
        <a:ext cx="8229600" cy="9805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A3EEA1-DA00-434F-8EF9-D0591652AB4F}">
      <dsp:nvSpPr>
        <dsp:cNvPr id="0" name=""/>
        <dsp:cNvSpPr/>
      </dsp:nvSpPr>
      <dsp:spPr>
        <a:xfrm>
          <a:off x="0" y="358964"/>
          <a:ext cx="8229600" cy="11752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/>
            <a:t>Растровая классификация</a:t>
          </a:r>
          <a:endParaRPr lang="ru-RU" sz="4900" kern="1200" dirty="0"/>
        </a:p>
      </dsp:txBody>
      <dsp:txXfrm>
        <a:off x="0" y="358964"/>
        <a:ext cx="8229600" cy="1175264"/>
      </dsp:txXfrm>
    </dsp:sp>
    <dsp:sp modelId="{5C7424DC-FB63-4745-9CEC-AD8CF472BEDF}">
      <dsp:nvSpPr>
        <dsp:cNvPr id="0" name=""/>
        <dsp:cNvSpPr/>
      </dsp:nvSpPr>
      <dsp:spPr>
        <a:xfrm>
          <a:off x="0" y="1675349"/>
          <a:ext cx="8229600" cy="11752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/>
            <a:t>Структурная классификация</a:t>
          </a:r>
          <a:endParaRPr lang="ru-RU" sz="4900" kern="1200" dirty="0"/>
        </a:p>
      </dsp:txBody>
      <dsp:txXfrm>
        <a:off x="0" y="1675349"/>
        <a:ext cx="8229600" cy="1175264"/>
      </dsp:txXfrm>
    </dsp:sp>
    <dsp:sp modelId="{2E67C700-DFFB-41B6-83E2-CAB09A034437}">
      <dsp:nvSpPr>
        <dsp:cNvPr id="0" name=""/>
        <dsp:cNvSpPr/>
      </dsp:nvSpPr>
      <dsp:spPr>
        <a:xfrm>
          <a:off x="0" y="2991733"/>
          <a:ext cx="8229600" cy="11752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/>
            <a:t>Признаковая классификация</a:t>
          </a:r>
          <a:endParaRPr lang="ru-RU" sz="4900" kern="1200" dirty="0"/>
        </a:p>
      </dsp:txBody>
      <dsp:txXfrm>
        <a:off x="0" y="2991733"/>
        <a:ext cx="8229600" cy="117526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7393A1-0B10-4281-B5EB-9AD9D9264470}">
      <dsp:nvSpPr>
        <dsp:cNvPr id="0" name=""/>
        <dsp:cNvSpPr/>
      </dsp:nvSpPr>
      <dsp:spPr>
        <a:xfrm>
          <a:off x="0" y="354763"/>
          <a:ext cx="8064896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Неправильная ориентация страницы</a:t>
          </a:r>
          <a:endParaRPr lang="ru-RU" sz="2300" b="1" kern="1200" dirty="0"/>
        </a:p>
      </dsp:txBody>
      <dsp:txXfrm>
        <a:off x="0" y="354763"/>
        <a:ext cx="8064896" cy="551655"/>
      </dsp:txXfrm>
    </dsp:sp>
    <dsp:sp modelId="{ECEB54AF-4D9A-4C16-BF9B-2BA0A6B0FC17}">
      <dsp:nvSpPr>
        <dsp:cNvPr id="0" name=""/>
        <dsp:cNvSpPr/>
      </dsp:nvSpPr>
      <dsp:spPr>
        <a:xfrm>
          <a:off x="0" y="972658"/>
          <a:ext cx="8064896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Многостраничные документы</a:t>
          </a:r>
          <a:endParaRPr lang="ru-RU" sz="2300" b="1" kern="1200" dirty="0"/>
        </a:p>
      </dsp:txBody>
      <dsp:txXfrm>
        <a:off x="0" y="972658"/>
        <a:ext cx="8064896" cy="551655"/>
      </dsp:txXfrm>
    </dsp:sp>
    <dsp:sp modelId="{8832D6E1-9CC7-4378-BB89-F1CFDE2341D5}">
      <dsp:nvSpPr>
        <dsp:cNvPr id="0" name=""/>
        <dsp:cNvSpPr/>
      </dsp:nvSpPr>
      <dsp:spPr>
        <a:xfrm>
          <a:off x="0" y="1590553"/>
          <a:ext cx="8064896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Шрифт</a:t>
          </a:r>
          <a:endParaRPr lang="ru-RU" sz="2300" b="1" kern="1200" dirty="0"/>
        </a:p>
      </dsp:txBody>
      <dsp:txXfrm>
        <a:off x="0" y="1590553"/>
        <a:ext cx="8064896" cy="551655"/>
      </dsp:txXfrm>
    </dsp:sp>
    <dsp:sp modelId="{17C889A1-2FB5-42B9-9770-909397670ED3}">
      <dsp:nvSpPr>
        <dsp:cNvPr id="0" name=""/>
        <dsp:cNvSpPr/>
      </dsp:nvSpPr>
      <dsp:spPr>
        <a:xfrm>
          <a:off x="0" y="2208448"/>
          <a:ext cx="8064896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Профессиональные термины и слова на иностранном языке</a:t>
          </a:r>
          <a:endParaRPr lang="ru-RU" sz="2300" b="1" kern="1200" dirty="0"/>
        </a:p>
      </dsp:txBody>
      <dsp:txXfrm>
        <a:off x="0" y="2208448"/>
        <a:ext cx="8064896" cy="551655"/>
      </dsp:txXfrm>
    </dsp:sp>
    <dsp:sp modelId="{8C10B118-E97B-47EE-9FC7-12972E3A1FDB}">
      <dsp:nvSpPr>
        <dsp:cNvPr id="0" name=""/>
        <dsp:cNvSpPr/>
      </dsp:nvSpPr>
      <dsp:spPr>
        <a:xfrm>
          <a:off x="0" y="2826343"/>
          <a:ext cx="8064896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Пятна и грязь</a:t>
          </a:r>
          <a:endParaRPr lang="ru-RU" sz="2300" b="1" kern="1200" dirty="0"/>
        </a:p>
      </dsp:txBody>
      <dsp:txXfrm>
        <a:off x="0" y="2826343"/>
        <a:ext cx="8064896" cy="551655"/>
      </dsp:txXfrm>
    </dsp:sp>
    <dsp:sp modelId="{C83947C3-0F67-45B1-903D-5EF6FC83D0C9}">
      <dsp:nvSpPr>
        <dsp:cNvPr id="0" name=""/>
        <dsp:cNvSpPr/>
      </dsp:nvSpPr>
      <dsp:spPr>
        <a:xfrm>
          <a:off x="0" y="3444238"/>
          <a:ext cx="8064896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Текст на рисунках</a:t>
          </a:r>
          <a:endParaRPr lang="ru-RU" sz="2300" b="1" kern="1200" dirty="0"/>
        </a:p>
      </dsp:txBody>
      <dsp:txXfrm>
        <a:off x="0" y="3444238"/>
        <a:ext cx="8064896" cy="551655"/>
      </dsp:txXfrm>
    </dsp:sp>
    <dsp:sp modelId="{23BE2462-2557-4390-A427-4BBEC7570353}">
      <dsp:nvSpPr>
        <dsp:cNvPr id="0" name=""/>
        <dsp:cNvSpPr/>
      </dsp:nvSpPr>
      <dsp:spPr>
        <a:xfrm>
          <a:off x="0" y="4062133"/>
          <a:ext cx="8064896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Таблицы</a:t>
          </a:r>
          <a:endParaRPr lang="ru-RU" sz="2300" b="1" kern="1200" dirty="0"/>
        </a:p>
      </dsp:txBody>
      <dsp:txXfrm>
        <a:off x="0" y="4062133"/>
        <a:ext cx="8064896" cy="55165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09A521-7941-4087-856B-53FAEA03BD28}">
      <dsp:nvSpPr>
        <dsp:cNvPr id="0" name=""/>
        <dsp:cNvSpPr/>
      </dsp:nvSpPr>
      <dsp:spPr>
        <a:xfrm>
          <a:off x="7102" y="0"/>
          <a:ext cx="7265705" cy="32403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— это система оптического распознавания текстов (</a:t>
          </a:r>
          <a:r>
            <a:rPr lang="ru-RU" sz="2700" b="1" kern="1200" dirty="0" smtClean="0"/>
            <a:t>OCR </a:t>
          </a:r>
          <a:r>
            <a:rPr lang="ru-RU" sz="2700" kern="1200" dirty="0" smtClean="0"/>
            <a:t>— </a:t>
          </a:r>
          <a:r>
            <a:rPr lang="ru-RU" sz="2700" kern="1200" dirty="0" err="1" smtClean="0"/>
            <a:t>Optical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Character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Recognition</a:t>
          </a:r>
          <a:r>
            <a:rPr lang="ru-RU" sz="2700" kern="1200" dirty="0" smtClean="0"/>
            <a:t>). </a:t>
          </a:r>
        </a:p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Она предназначена для конвертирования в редактируемые форматы отсканированных документов, PDF–документов и файлов изображений, включая цифровые фотографии. </a:t>
          </a:r>
          <a:endParaRPr lang="ru-RU" sz="2700" kern="1200" dirty="0"/>
        </a:p>
      </dsp:txBody>
      <dsp:txXfrm>
        <a:off x="7102" y="0"/>
        <a:ext cx="7265705" cy="324035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772379-B7BA-4B19-B12B-4FA1E71A9578}">
      <dsp:nvSpPr>
        <dsp:cNvPr id="0" name=""/>
        <dsp:cNvSpPr/>
      </dsp:nvSpPr>
      <dsp:spPr>
        <a:xfrm>
          <a:off x="0" y="343160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424071-875F-4B36-9B7F-BA47EE97C27C}">
      <dsp:nvSpPr>
        <dsp:cNvPr id="0" name=""/>
        <dsp:cNvSpPr/>
      </dsp:nvSpPr>
      <dsp:spPr>
        <a:xfrm>
          <a:off x="411480" y="92240"/>
          <a:ext cx="576072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Включает следующие шаги:</a:t>
          </a:r>
          <a:endParaRPr lang="ru-RU" sz="1400" b="1" kern="1200" dirty="0"/>
        </a:p>
      </dsp:txBody>
      <dsp:txXfrm>
        <a:off x="411480" y="92240"/>
        <a:ext cx="5760720" cy="501840"/>
      </dsp:txXfrm>
    </dsp:sp>
    <dsp:sp modelId="{0139F505-50ED-44F6-81F1-1F5331AC4D63}">
      <dsp:nvSpPr>
        <dsp:cNvPr id="0" name=""/>
        <dsp:cNvSpPr/>
      </dsp:nvSpPr>
      <dsp:spPr>
        <a:xfrm>
          <a:off x="0" y="1114280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0E1A06-F17A-42B3-B0C9-2A7CEB5A6A0F}">
      <dsp:nvSpPr>
        <dsp:cNvPr id="0" name=""/>
        <dsp:cNvSpPr/>
      </dsp:nvSpPr>
      <dsp:spPr>
        <a:xfrm>
          <a:off x="411480" y="863360"/>
          <a:ext cx="576072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1.сканирование исходного документа (страницы);</a:t>
          </a:r>
          <a:endParaRPr lang="ru-RU" sz="1400" b="1" kern="1200" dirty="0"/>
        </a:p>
      </dsp:txBody>
      <dsp:txXfrm>
        <a:off x="411480" y="863360"/>
        <a:ext cx="5760720" cy="501840"/>
      </dsp:txXfrm>
    </dsp:sp>
    <dsp:sp modelId="{B9415D98-322D-4292-A26A-927576A80D36}">
      <dsp:nvSpPr>
        <dsp:cNvPr id="0" name=""/>
        <dsp:cNvSpPr/>
      </dsp:nvSpPr>
      <dsp:spPr>
        <a:xfrm>
          <a:off x="0" y="2019135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704E95-56C3-47ED-A874-F1E9B4974549}">
      <dsp:nvSpPr>
        <dsp:cNvPr id="0" name=""/>
        <dsp:cNvSpPr/>
      </dsp:nvSpPr>
      <dsp:spPr>
        <a:xfrm>
          <a:off x="411480" y="1634480"/>
          <a:ext cx="5760720" cy="6355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2.разметку областей (ручную или автоматическую), требую­щих различные виды обработки (страницы разворота кни­ги, таблицы, рисунки, колонки текста и пр.);</a:t>
          </a:r>
          <a:endParaRPr lang="ru-RU" sz="1400" b="1" kern="1200" dirty="0"/>
        </a:p>
      </dsp:txBody>
      <dsp:txXfrm>
        <a:off x="411480" y="1634480"/>
        <a:ext cx="5760720" cy="635575"/>
      </dsp:txXfrm>
    </dsp:sp>
    <dsp:sp modelId="{1150C36F-C293-456A-A8A9-8E423B4F142E}">
      <dsp:nvSpPr>
        <dsp:cNvPr id="0" name=""/>
        <dsp:cNvSpPr/>
      </dsp:nvSpPr>
      <dsp:spPr>
        <a:xfrm>
          <a:off x="0" y="2790255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3C1829-B21E-4B0F-A378-479917788DAD}">
      <dsp:nvSpPr>
        <dsp:cNvPr id="0" name=""/>
        <dsp:cNvSpPr/>
      </dsp:nvSpPr>
      <dsp:spPr>
        <a:xfrm>
          <a:off x="411480" y="2539335"/>
          <a:ext cx="576072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3.распознавание — создание и вывод на экран текстового файла (с вставленными рисунками и таблицами, если это необходимо);</a:t>
          </a:r>
          <a:endParaRPr lang="ru-RU" sz="1400" b="1" kern="1200" dirty="0"/>
        </a:p>
      </dsp:txBody>
      <dsp:txXfrm>
        <a:off x="411480" y="2539335"/>
        <a:ext cx="5760720" cy="501840"/>
      </dsp:txXfrm>
    </dsp:sp>
    <dsp:sp modelId="{FCFE5F4D-D66B-4F86-BAC8-AD91D5C9BDF3}">
      <dsp:nvSpPr>
        <dsp:cNvPr id="0" name=""/>
        <dsp:cNvSpPr/>
      </dsp:nvSpPr>
      <dsp:spPr>
        <a:xfrm>
          <a:off x="0" y="3561375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F89851-C6F7-477C-969E-DBD4D4250200}">
      <dsp:nvSpPr>
        <dsp:cNvPr id="0" name=""/>
        <dsp:cNvSpPr/>
      </dsp:nvSpPr>
      <dsp:spPr>
        <a:xfrm>
          <a:off x="411480" y="3310455"/>
          <a:ext cx="576072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4.контроль правильности (ручной, автоматический, полуав­томатический);</a:t>
          </a:r>
          <a:endParaRPr lang="ru-RU" sz="1400" b="1" kern="1200" dirty="0"/>
        </a:p>
      </dsp:txBody>
      <dsp:txXfrm>
        <a:off x="411480" y="3310455"/>
        <a:ext cx="5760720" cy="501840"/>
      </dsp:txXfrm>
    </dsp:sp>
    <dsp:sp modelId="{78CAD6F2-EDE3-42CA-B5A9-8BDEAEF171E7}">
      <dsp:nvSpPr>
        <dsp:cNvPr id="0" name=""/>
        <dsp:cNvSpPr/>
      </dsp:nvSpPr>
      <dsp:spPr>
        <a:xfrm>
          <a:off x="0" y="4332495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4FDD74-6BCF-4FA0-A116-FCA64E9C1A79}">
      <dsp:nvSpPr>
        <dsp:cNvPr id="0" name=""/>
        <dsp:cNvSpPr/>
      </dsp:nvSpPr>
      <dsp:spPr>
        <a:xfrm>
          <a:off x="411480" y="4081575"/>
          <a:ext cx="576072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5.вывод информации в выходной файл в заданном формате (.</a:t>
          </a:r>
          <a:r>
            <a:rPr lang="en-US" sz="1400" b="1" kern="1200" dirty="0" smtClean="0"/>
            <a:t>DOC</a:t>
          </a:r>
          <a:r>
            <a:rPr lang="ru-RU" sz="1400" b="1" kern="1200" dirty="0" smtClean="0"/>
            <a:t> или .</a:t>
          </a:r>
          <a:r>
            <a:rPr lang="en-US" sz="1400" b="1" kern="1200" dirty="0" smtClean="0"/>
            <a:t>RTF</a:t>
          </a:r>
          <a:r>
            <a:rPr lang="ru-RU" sz="1400" b="1" kern="1200" dirty="0" smtClean="0"/>
            <a:t> для </a:t>
          </a:r>
          <a:r>
            <a:rPr lang="en-US" sz="1400" b="1" kern="1200" dirty="0" smtClean="0"/>
            <a:t>Word</a:t>
          </a:r>
          <a:r>
            <a:rPr lang="ru-RU" sz="1400" b="1" kern="1200" dirty="0" smtClean="0"/>
            <a:t>, .</a:t>
          </a:r>
          <a:r>
            <a:rPr lang="en-US" sz="1400" b="1" kern="1200" dirty="0" smtClean="0"/>
            <a:t>XSL</a:t>
          </a:r>
          <a:r>
            <a:rPr lang="ru-RU" sz="1400" b="1" kern="1200" dirty="0" smtClean="0"/>
            <a:t> для </a:t>
          </a:r>
          <a:r>
            <a:rPr lang="en-US" sz="1400" b="1" kern="1200" dirty="0" smtClean="0"/>
            <a:t>Excel</a:t>
          </a:r>
          <a:r>
            <a:rPr lang="ru-RU" sz="1400" b="1" kern="1200" dirty="0" smtClean="0"/>
            <a:t> и пр.)</a:t>
          </a:r>
          <a:endParaRPr lang="ru-RU" sz="1400" b="1" kern="1200" dirty="0"/>
        </a:p>
      </dsp:txBody>
      <dsp:txXfrm>
        <a:off x="411480" y="4081575"/>
        <a:ext cx="5760720" cy="501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05926-37C8-42C6-8574-FCC2CCE47A25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7C60E-F3C6-49C7-A6A9-5B2F7630D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7C60E-F3C6-49C7-A6A9-5B2F7630D1B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C7AA-5AD5-493A-984A-9B9B335A6369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A9B19-8712-4E76-90AD-34E7FE6DB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C7AA-5AD5-493A-984A-9B9B335A6369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A9B19-8712-4E76-90AD-34E7FE6DB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C7AA-5AD5-493A-984A-9B9B335A6369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A9B19-8712-4E76-90AD-34E7FE6DB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C7AA-5AD5-493A-984A-9B9B335A6369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A9B19-8712-4E76-90AD-34E7FE6DB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C7AA-5AD5-493A-984A-9B9B335A6369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A9B19-8712-4E76-90AD-34E7FE6DB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C7AA-5AD5-493A-984A-9B9B335A6369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A9B19-8712-4E76-90AD-34E7FE6DB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C7AA-5AD5-493A-984A-9B9B335A6369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A9B19-8712-4E76-90AD-34E7FE6DB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C7AA-5AD5-493A-984A-9B9B335A6369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A9B19-8712-4E76-90AD-34E7FE6DB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C7AA-5AD5-493A-984A-9B9B335A6369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A9B19-8712-4E76-90AD-34E7FE6DB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C7AA-5AD5-493A-984A-9B9B335A6369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A9B19-8712-4E76-90AD-34E7FE6DB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C7AA-5AD5-493A-984A-9B9B335A6369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A9B19-8712-4E76-90AD-34E7FE6DB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1C7AA-5AD5-493A-984A-9B9B335A6369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A9B19-8712-4E76-90AD-34E7FE6DB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2816"/>
            <a:ext cx="8229600" cy="2209800"/>
          </a:xfrm>
        </p:spPr>
        <p:txBody>
          <a:bodyPr>
            <a:noAutofit/>
          </a:bodyPr>
          <a:lstStyle/>
          <a:p>
            <a:r>
              <a:rPr lang="ru-RU" sz="6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Тема </a:t>
            </a:r>
            <a:br>
              <a:rPr lang="ru-RU" sz="6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6600" b="1" dirty="0" smtClean="0"/>
              <a:t>Технологии распознавания символов </a:t>
            </a:r>
            <a:r>
              <a:rPr lang="ru-RU" sz="6600" dirty="0"/>
              <a:t/>
            </a:r>
            <a:br>
              <a:rPr lang="ru-RU" sz="6600" dirty="0"/>
            </a:b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ABBYY</a:t>
            </a:r>
            <a:r>
              <a:rPr lang="ru-RU" sz="4000" b="1" i="1" dirty="0" smtClean="0"/>
              <a:t> </a:t>
            </a:r>
            <a:r>
              <a:rPr lang="ru-RU" sz="4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FineReader</a:t>
            </a:r>
            <a:r>
              <a:rPr lang="ru-RU" sz="4000" b="1" i="1" dirty="0" smtClean="0"/>
              <a:t> </a:t>
            </a:r>
            <a:endParaRPr lang="ru-RU" sz="4000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899592" y="1772817"/>
          <a:ext cx="7272808" cy="32403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Технологический процесс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ABBYY </a:t>
            </a:r>
            <a:r>
              <a:rPr lang="en-US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FineReader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computerbild.ru/map/6CB044.jpg"/>
          <p:cNvPicPr/>
          <p:nvPr/>
        </p:nvPicPr>
        <p:blipFill>
          <a:blip r:embed="rId2" cstate="print"/>
          <a:srcRect l="25809" b="100"/>
          <a:stretch>
            <a:fillRect/>
          </a:stretch>
        </p:blipFill>
        <p:spPr bwMode="auto">
          <a:xfrm>
            <a:off x="899592" y="1340768"/>
            <a:ext cx="728126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Окно ABBYY</a:t>
            </a:r>
            <a:r>
              <a:rPr lang="ru-RU" b="1" i="1" dirty="0" smtClean="0"/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FineReader</a:t>
            </a:r>
            <a:r>
              <a:rPr lang="ru-RU" b="1" i="1" dirty="0" smtClean="0"/>
              <a:t>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4869160"/>
            <a:ext cx="8229600" cy="178965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Данные, полученные на каждом этапе (изображение, тексто­вый файл), сохраняются под «общей вывеской» </a:t>
            </a:r>
            <a:r>
              <a:rPr lang="ru-RU" i="1" dirty="0" smtClean="0"/>
              <a:t>пакета </a:t>
            </a:r>
            <a:r>
              <a:rPr lang="ru-RU" dirty="0" smtClean="0"/>
              <a:t>(страницы с номером), что позволяет в любой момент вернуться и по­вторить разметку, распознавание и пр.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Программы распознавания текста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0" y="1340768"/>
          <a:ext cx="8280920" cy="511257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656184"/>
                <a:gridCol w="1656184"/>
                <a:gridCol w="1656184"/>
                <a:gridCol w="1656184"/>
                <a:gridCol w="1656184"/>
              </a:tblGrid>
              <a:tr h="85209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Программа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Разработчик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Сайт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Функции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Стоимость</a:t>
                      </a:r>
                      <a:endParaRPr lang="ru-RU" sz="2000" dirty="0"/>
                    </a:p>
                  </a:txBody>
                  <a:tcPr/>
                </a:tc>
              </a:tr>
              <a:tr h="852095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FineReader</a:t>
                      </a:r>
                      <a:r>
                        <a:rPr lang="en-US" b="1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52095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FotoReader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52095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CuneiForm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52095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Readiris</a:t>
                      </a:r>
                      <a:r>
                        <a:rPr lang="en-US" b="1" dirty="0" smtClean="0"/>
                        <a:t> Pro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52095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OmniPage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Оптическое распознавание символов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39552" y="1412776"/>
          <a:ext cx="8291264" cy="526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Использование распознавания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OCR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-приложения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1115616" y="1484784"/>
            <a:ext cx="7632848" cy="4824536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i="1" dirty="0" smtClean="0"/>
              <a:t>OCR</a:t>
            </a:r>
            <a:r>
              <a:rPr lang="ru-RU" sz="2400" i="1" dirty="0" smtClean="0"/>
              <a:t>-приложения (</a:t>
            </a:r>
            <a:r>
              <a:rPr lang="ru-RU" sz="2400" i="1" dirty="0" err="1" smtClean="0"/>
              <a:t>приложения</a:t>
            </a:r>
            <a:r>
              <a:rPr lang="ru-RU" sz="2400" i="1" dirty="0" smtClean="0"/>
              <a:t>, которые производят сканирование и </a:t>
            </a:r>
            <a:r>
              <a:rPr lang="ru-RU" sz="2400" dirty="0" smtClean="0"/>
              <a:t>распознавание текста, от англ. </a:t>
            </a:r>
            <a:r>
              <a:rPr lang="en-US" sz="2400" dirty="0" smtClean="0"/>
              <a:t>Optical</a:t>
            </a:r>
            <a:r>
              <a:rPr lang="ru-RU" sz="2400" dirty="0" smtClean="0"/>
              <a:t> </a:t>
            </a:r>
            <a:r>
              <a:rPr lang="en-US" sz="2400" dirty="0" smtClean="0"/>
              <a:t>Character</a:t>
            </a:r>
            <a:r>
              <a:rPr lang="ru-RU" sz="2400" dirty="0" smtClean="0"/>
              <a:t> </a:t>
            </a:r>
            <a:r>
              <a:rPr lang="en-US" sz="2400" dirty="0" smtClean="0"/>
              <a:t>Recognition</a:t>
            </a:r>
            <a:r>
              <a:rPr lang="ru-RU" sz="2400" dirty="0" smtClean="0"/>
              <a:t> – Оптическое распознавание символов) – программы для перевода изображений документов в редактируемый текст, который можно затем обрабатывать в текстовых и табличных редакторах. </a:t>
            </a:r>
          </a:p>
          <a:p>
            <a:pPr algn="just"/>
            <a:endParaRPr lang="ru-RU" sz="2400" dirty="0" smtClean="0"/>
          </a:p>
          <a:p>
            <a:pPr indent="457200" algn="just">
              <a:buFont typeface="Arial" pitchFamily="34" charset="0"/>
              <a:buChar char="•"/>
            </a:pPr>
            <a:r>
              <a:rPr lang="ru-RU" sz="2400" dirty="0" smtClean="0"/>
              <a:t>выигрыш в скорости работы,</a:t>
            </a:r>
          </a:p>
          <a:p>
            <a:pPr indent="457200" algn="just">
              <a:buFont typeface="Arial" pitchFamily="34" charset="0"/>
              <a:buChar char="•"/>
            </a:pPr>
            <a:r>
              <a:rPr lang="ru-RU" sz="2400" dirty="0" smtClean="0"/>
              <a:t>возможность сохранить иллюстрации</a:t>
            </a:r>
            <a:endParaRPr lang="ru-RU" sz="2400" dirty="0"/>
          </a:p>
        </p:txBody>
      </p:sp>
      <p:sp>
        <p:nvSpPr>
          <p:cNvPr id="4" name="Крест 3"/>
          <p:cNvSpPr/>
          <p:nvPr/>
        </p:nvSpPr>
        <p:spPr>
          <a:xfrm>
            <a:off x="4716016" y="4581128"/>
            <a:ext cx="504056" cy="504056"/>
          </a:xfrm>
          <a:prstGeom prst="pl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Этапы оцифровки </a:t>
            </a:r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 оптического распознавания текста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www.computerbild.ru/map/2CB04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9036496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Методы распознавания символов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computerbild.ru/map/3CB04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6672"/>
            <a:ext cx="828092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Что затрудняет распознавание текста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755576" y="1268760"/>
          <a:ext cx="806489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273</Words>
  <Application>Microsoft Office PowerPoint</Application>
  <PresentationFormat>Экран (4:3)</PresentationFormat>
  <Paragraphs>54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Тема  Технологии распознавания символов  </vt:lpstr>
      <vt:lpstr>Оптическое распознавание символов</vt:lpstr>
      <vt:lpstr>Использование распознавания</vt:lpstr>
      <vt:lpstr>OCR-приложения</vt:lpstr>
      <vt:lpstr>Этапы оцифровки и оптического распознавания текста  </vt:lpstr>
      <vt:lpstr>Слайд 6</vt:lpstr>
      <vt:lpstr>Методы распознавания символов</vt:lpstr>
      <vt:lpstr>Слайд 8</vt:lpstr>
      <vt:lpstr>Что затрудняет распознавание текста </vt:lpstr>
      <vt:lpstr>ABBYY FineReader </vt:lpstr>
      <vt:lpstr>Технологический процесс ABBYY FineReader </vt:lpstr>
      <vt:lpstr>Окно ABBYY FineReader </vt:lpstr>
      <vt:lpstr>Программы распознавания текста</vt:lpstr>
    </vt:vector>
  </TitlesOfParts>
  <Company>ГОУ СПО "ПКТиМ"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1.6 Программы распознавания текста </dc:title>
  <dc:creator>ШепелеваЕ</dc:creator>
  <cp:lastModifiedBy>sobakabkmz</cp:lastModifiedBy>
  <cp:revision>33</cp:revision>
  <dcterms:created xsi:type="dcterms:W3CDTF">2012-01-11T04:52:44Z</dcterms:created>
  <dcterms:modified xsi:type="dcterms:W3CDTF">2014-01-28T10:43:45Z</dcterms:modified>
</cp:coreProperties>
</file>