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3" r:id="rId2"/>
    <p:sldMasterId id="2147483805" r:id="rId3"/>
    <p:sldMasterId id="2147483817" r:id="rId4"/>
    <p:sldMasterId id="214748382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5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5.STUDY.007\Desktop\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861904310153998E-2"/>
          <c:y val="9.4109195402298854E-2"/>
          <c:w val="0.61948913765297409"/>
          <c:h val="0.9058908045977011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8.4765123486070265E-2"/>
                  <c:y val="5.6940673364105347E-2"/>
                </c:manualLayout>
              </c:layout>
              <c:showPercent val="1"/>
            </c:dLbl>
            <c:dLbl>
              <c:idx val="4"/>
              <c:layout>
                <c:manualLayout>
                  <c:x val="3.8413812731239956E-2"/>
                  <c:y val="7.2223278124717169E-2"/>
                </c:manualLayout>
              </c:layout>
              <c:showPercent val="1"/>
            </c:dLbl>
            <c:showPercent val="1"/>
          </c:dLbls>
          <c:cat>
            <c:strRef>
              <c:f>Лист1!$A$1:$A$5</c:f>
              <c:strCache>
                <c:ptCount val="5"/>
                <c:pt idx="0">
                  <c:v>Opera</c:v>
                </c:pt>
                <c:pt idx="1">
                  <c:v>Google Chrome</c:v>
                </c:pt>
                <c:pt idx="2">
                  <c:v>Mozilla Firefox</c:v>
                </c:pt>
                <c:pt idx="3">
                  <c:v>Internet Explorer</c:v>
                </c:pt>
                <c:pt idx="4">
                  <c:v>другие</c:v>
                </c:pt>
              </c:strCache>
            </c:strRef>
          </c:cat>
          <c:val>
            <c:numRef>
              <c:f>Лист1!$B$1:$B$5</c:f>
              <c:numCache>
                <c:formatCode>0.00%</c:formatCode>
                <c:ptCount val="5"/>
                <c:pt idx="0">
                  <c:v>0.30000000000000016</c:v>
                </c:pt>
                <c:pt idx="1">
                  <c:v>0.29000000000000015</c:v>
                </c:pt>
                <c:pt idx="2">
                  <c:v>0.26</c:v>
                </c:pt>
                <c:pt idx="3">
                  <c:v>0.11</c:v>
                </c:pt>
                <c:pt idx="4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C1675-CF41-41C0-8A23-DC3345C03ED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90B4F-0690-464D-B48E-ABE9B8A1B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84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6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52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C1675-CF41-41C0-8A23-DC3345C03ED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90B4F-0690-464D-B48E-ABE9B8A1B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1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800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5823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C1675-CF41-41C0-8A23-DC3345C03ED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90B4F-0690-464D-B48E-ABE9B8A1B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775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C1675-CF41-41C0-8A23-DC3345C03ED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90B4F-0690-464D-B48E-ABE9B8A1B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91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90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526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2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108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018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403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864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4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779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79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840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6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0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3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5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5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643182"/>
            <a:ext cx="6900882" cy="15716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Лекция. </a:t>
            </a:r>
            <a:r>
              <a:rPr lang="ru-RU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Понятие браузера. </a:t>
            </a:r>
            <a:br>
              <a:rPr lang="ru-RU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браузеров</a:t>
            </a:r>
            <a:endParaRPr lang="ru-RU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6000768"/>
            <a:ext cx="4024298" cy="714380"/>
          </a:xfrm>
        </p:spPr>
        <p:txBody>
          <a:bodyPr/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Преподаватель: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Кудряшова Елена 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ладимировна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Понятие браузер</a:t>
            </a: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6472254" cy="3181360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err="1" smtClean="0"/>
              <a:t>Веб-обозрева́тель</a:t>
            </a:r>
            <a:r>
              <a:rPr lang="ru-RU" dirty="0" smtClean="0"/>
              <a:t>, </a:t>
            </a:r>
            <a:r>
              <a:rPr lang="ru-RU" b="1" dirty="0" err="1" smtClean="0"/>
              <a:t>бра́узер</a:t>
            </a:r>
            <a:endParaRPr lang="ru-RU" b="1" dirty="0" smtClean="0"/>
          </a:p>
          <a:p>
            <a:pPr marL="457200" indent="-457200">
              <a:buNone/>
            </a:pP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sz="1800" dirty="0" smtClean="0">
                <a:latin typeface="Arno Pro Caption" pitchFamily="18" charset="0"/>
              </a:rPr>
              <a:t>от англ. </a:t>
            </a:r>
            <a:r>
              <a:rPr lang="ru-RU" sz="1800" i="1" dirty="0" err="1" smtClean="0">
                <a:latin typeface="Arno Pro Caption" pitchFamily="18" charset="0"/>
              </a:rPr>
              <a:t>Web</a:t>
            </a:r>
            <a:r>
              <a:rPr lang="ru-RU" sz="1800" i="1" dirty="0" smtClean="0">
                <a:latin typeface="Arno Pro Caption" pitchFamily="18" charset="0"/>
              </a:rPr>
              <a:t> </a:t>
            </a:r>
            <a:r>
              <a:rPr lang="ru-RU" sz="1800" i="1" dirty="0" err="1" smtClean="0">
                <a:latin typeface="Arno Pro Caption" pitchFamily="18" charset="0"/>
              </a:rPr>
              <a:t>browser</a:t>
            </a:r>
            <a:r>
              <a:rPr lang="ru-RU" sz="1800" dirty="0" smtClean="0">
                <a:latin typeface="Arno Pro Caption" pitchFamily="18" charset="0"/>
              </a:rPr>
              <a:t>; </a:t>
            </a:r>
            <a:r>
              <a:rPr lang="ru-RU" sz="1800" dirty="0" smtClean="0">
                <a:latin typeface="Arno Pro Caption" pitchFamily="18" charset="0"/>
              </a:rPr>
              <a:t>вариант </a:t>
            </a:r>
            <a:r>
              <a:rPr lang="ru-RU" sz="1800" i="1" dirty="0" err="1" smtClean="0">
                <a:latin typeface="Arno Pro Caption" pitchFamily="18" charset="0"/>
              </a:rPr>
              <a:t>броузер</a:t>
            </a:r>
            <a:r>
              <a:rPr lang="ru-RU" sz="1800" dirty="0" smtClean="0">
                <a:latin typeface="Arno Pro Caption" pitchFamily="18" charset="0"/>
              </a:rPr>
              <a:t> </a:t>
            </a:r>
            <a:r>
              <a:rPr lang="ru-RU" sz="1800" dirty="0" smtClean="0">
                <a:latin typeface="Arno Pro Caption" pitchFamily="18" charset="0"/>
              </a:rPr>
              <a:t>— устаревшая форма</a:t>
            </a:r>
            <a:r>
              <a:rPr lang="ru-RU" dirty="0" smtClean="0"/>
              <a:t>) — программное обеспечение для просмотра </a:t>
            </a:r>
            <a:r>
              <a:rPr lang="ru-RU" dirty="0" err="1" smtClean="0"/>
              <a:t>веб-сайтов</a:t>
            </a:r>
            <a:r>
              <a:rPr lang="ru-RU" dirty="0" smtClean="0"/>
              <a:t>, то есть для запроса </a:t>
            </a:r>
            <a:r>
              <a:rPr lang="ru-RU" dirty="0" err="1" smtClean="0"/>
              <a:t>веб-страниц</a:t>
            </a:r>
            <a:r>
              <a:rPr lang="ru-RU" dirty="0" smtClean="0"/>
              <a:t> (преимущественно из Сети), их обработки, вывода и перехода от одной страницы к другой.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 браузеров</a:t>
            </a:r>
            <a:b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6324600" cy="314327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5100" i="1" dirty="0" smtClean="0"/>
              <a:t>браузер режима командной </a:t>
            </a:r>
            <a:r>
              <a:rPr lang="ru-RU" sz="5100" i="1" dirty="0" smtClean="0"/>
              <a:t>строки</a:t>
            </a:r>
          </a:p>
          <a:p>
            <a:pPr lvl="0"/>
            <a:endParaRPr lang="ru-RU" sz="5100" dirty="0" smtClean="0"/>
          </a:p>
          <a:p>
            <a:pPr lvl="0"/>
            <a:r>
              <a:rPr lang="ru-RU" sz="5100" i="1" dirty="0" smtClean="0"/>
              <a:t>полноэкранный </a:t>
            </a:r>
            <a:r>
              <a:rPr lang="ru-RU" sz="5100" i="1" dirty="0" smtClean="0"/>
              <a:t>браузер</a:t>
            </a:r>
          </a:p>
          <a:p>
            <a:pPr lvl="0">
              <a:buNone/>
            </a:pPr>
            <a:r>
              <a:rPr lang="ru-RU" sz="5100" dirty="0" smtClean="0"/>
              <a:t> </a:t>
            </a:r>
            <a:endParaRPr lang="ru-RU" sz="5100" dirty="0" smtClean="0"/>
          </a:p>
          <a:p>
            <a:pPr lvl="0"/>
            <a:r>
              <a:rPr lang="ru-RU" sz="5100" i="1" dirty="0" smtClean="0"/>
              <a:t>браузер с поддержкой </a:t>
            </a:r>
            <a:r>
              <a:rPr lang="ru-RU" sz="5100" i="1" dirty="0" smtClean="0"/>
              <a:t>мультимедиа</a:t>
            </a:r>
          </a:p>
          <a:p>
            <a:pPr lvl="0">
              <a:buNone/>
            </a:pPr>
            <a:endParaRPr lang="ru-RU" sz="5100" dirty="0" smtClean="0"/>
          </a:p>
          <a:p>
            <a:pPr lvl="0"/>
            <a:r>
              <a:rPr lang="ru-RU" sz="5100" i="1" dirty="0" smtClean="0"/>
              <a:t>браузеры-дополнения</a:t>
            </a:r>
            <a:endParaRPr lang="ru-RU" sz="51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раузер 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режима 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командной 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строки</a:t>
            </a: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6115064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К этому типу относятся самые </a:t>
            </a:r>
            <a:r>
              <a:rPr lang="ru-RU" dirty="0" smtClean="0"/>
              <a:t>ранние </a:t>
            </a:r>
            <a:r>
              <a:rPr lang="ru-RU" dirty="0" smtClean="0"/>
              <a:t>браузеры. Они не </a:t>
            </a:r>
            <a:r>
              <a:rPr lang="ru-RU" dirty="0" smtClean="0"/>
              <a:t>дают возможности </a:t>
            </a:r>
            <a:r>
              <a:rPr lang="ru-RU" dirty="0" smtClean="0"/>
              <a:t>просматривать текст и графику. Такие браузеры поддерживают перемещение только с использованием цифровых адресов (IP). В настоящее время практически не используются, поэтому подробно рассматривать их мы не будем.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5186370" cy="914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олноэкранный браузер</a:t>
            </a: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6324600" cy="2609856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Текстовый браузер без поддержки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(картинки, анимация и т.п.) ресурсов сети Интернет. С помощью него можно просматривать только текст и ссылки.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i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3000" b="1" i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раузер </a:t>
            </a:r>
            <a:r>
              <a:rPr lang="ru-RU" sz="3000" b="1" i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поддержкой </a:t>
            </a:r>
            <a:r>
              <a:rPr lang="ru-RU" sz="3000" b="1" i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мультимедиа</a:t>
            </a: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6324600" cy="21097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Самые распространенные и популярные браузеры сегодня. Позволяют работать практически со всеми видами информации, представленной в Интернете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раузеры-дополнения</a:t>
            </a: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Они являются надстройками над полнофункциональными браузерами. Чаще всего разработчиками дополнений используется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. Надстройки используют для отображения сайтов «движок» этого браузера. Поэтому их возможности в этой области полностью идентичны с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. Дополнения всего лишь изменяют интерфейс и добавляют некоторые функции, которые разработчики из </a:t>
            </a:r>
            <a:r>
              <a:rPr lang="ru-RU" dirty="0" err="1" smtClean="0"/>
              <a:t>Microsoft</a:t>
            </a:r>
            <a:r>
              <a:rPr lang="ru-RU" dirty="0" smtClean="0"/>
              <a:t> обошли своим вниманием.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Браузеры-дополнения</a:t>
            </a: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6786610" cy="3786214"/>
          </a:xfrm>
        </p:spPr>
        <p:txBody>
          <a:bodyPr/>
          <a:lstStyle/>
          <a:p>
            <a:pPr marL="0" lvl="0" indent="0"/>
            <a:r>
              <a:rPr lang="ru-RU" sz="1400" b="1" dirty="0" err="1" smtClean="0"/>
              <a:t>Netsurf</a:t>
            </a:r>
            <a:r>
              <a:rPr lang="ru-RU" sz="1400" dirty="0" smtClean="0"/>
              <a:t> — в этом браузере основной упор сделан не на </a:t>
            </a:r>
            <a:endParaRPr lang="ru-RU" sz="1400" dirty="0" smtClean="0"/>
          </a:p>
          <a:p>
            <a:pPr marL="0" lvl="0" indent="0">
              <a:buNone/>
            </a:pPr>
            <a:r>
              <a:rPr lang="ru-RU" sz="1400" dirty="0" smtClean="0"/>
              <a:t>визуальные </a:t>
            </a:r>
            <a:r>
              <a:rPr lang="ru-RU" sz="1400" dirty="0" smtClean="0"/>
              <a:t>эффекты, а на функциональность и скорость работы; </a:t>
            </a:r>
            <a:endParaRPr lang="ru-RU" sz="1400" dirty="0" smtClean="0"/>
          </a:p>
          <a:p>
            <a:pPr marL="0" lvl="0" indent="0">
              <a:buNone/>
            </a:pPr>
            <a:r>
              <a:rPr lang="ru-RU" sz="1400" dirty="0" smtClean="0"/>
              <a:t>интерфейс </a:t>
            </a:r>
            <a:r>
              <a:rPr lang="ru-RU" sz="1400" dirty="0" smtClean="0"/>
              <a:t>достаточно прост и удобен, поэтому привыкнуть к нему начинающему пользователю не составит труда. </a:t>
            </a:r>
          </a:p>
          <a:p>
            <a:pPr marL="0" lvl="0" indent="0"/>
            <a:r>
              <a:rPr lang="ru-RU" sz="1400" b="1" dirty="0" err="1" smtClean="0"/>
              <a:t>Konqueror</a:t>
            </a:r>
            <a:r>
              <a:rPr lang="ru-RU" sz="1400" dirty="0" smtClean="0"/>
              <a:t> — это по сути файл-менеджер с функцией просмотра страниц в Интернете. Полностью русифицирован и работает с множеством кодировок. Родной для </a:t>
            </a:r>
            <a:r>
              <a:rPr lang="ru-RU" sz="1400" dirty="0" err="1" smtClean="0"/>
              <a:t>Linux</a:t>
            </a:r>
            <a:r>
              <a:rPr lang="ru-RU" sz="1400" dirty="0" smtClean="0"/>
              <a:t> и чужой для </a:t>
            </a:r>
            <a:r>
              <a:rPr lang="ru-RU" sz="1400" dirty="0" err="1" smtClean="0"/>
              <a:t>Windows</a:t>
            </a:r>
            <a:r>
              <a:rPr lang="ru-RU" sz="1400" dirty="0" smtClean="0"/>
              <a:t>.</a:t>
            </a:r>
          </a:p>
          <a:p>
            <a:pPr marL="0" lvl="0" indent="0"/>
            <a:r>
              <a:rPr lang="ru-RU" sz="1400" b="1" dirty="0" err="1" smtClean="0"/>
              <a:t>Neoplanet</a:t>
            </a:r>
            <a:r>
              <a:rPr lang="ru-RU" sz="1400" dirty="0" smtClean="0"/>
              <a:t> — особенностью этой надстройки является возможность менять внешний вид браузера посредством использования </a:t>
            </a:r>
            <a:r>
              <a:rPr lang="ru-RU" sz="1400" dirty="0" err="1" smtClean="0"/>
              <a:t>скинов</a:t>
            </a:r>
            <a:r>
              <a:rPr lang="ru-RU" sz="1400" dirty="0" smtClean="0"/>
              <a:t>, которых сотни. Причем можно делать свои собственные. Интерфейс английский. </a:t>
            </a:r>
          </a:p>
          <a:p>
            <a:pPr marL="0" lvl="0" indent="0"/>
            <a:r>
              <a:rPr lang="ru-RU" sz="1400" b="1" dirty="0" smtClean="0"/>
              <a:t>MyIE2</a:t>
            </a:r>
            <a:r>
              <a:rPr lang="ru-RU" sz="1400" dirty="0" smtClean="0"/>
              <a:t> — самое интересное, но эта надстройка превращает </a:t>
            </a:r>
            <a:r>
              <a:rPr lang="ru-RU" sz="1400" dirty="0" err="1" smtClean="0"/>
              <a:t>Internet</a:t>
            </a:r>
            <a:r>
              <a:rPr lang="ru-RU" sz="1400" dirty="0" smtClean="0"/>
              <a:t> </a:t>
            </a:r>
            <a:r>
              <a:rPr lang="ru-RU" sz="1400" dirty="0" err="1" smtClean="0"/>
              <a:t>Explorer</a:t>
            </a:r>
            <a:r>
              <a:rPr lang="ru-RU" sz="1400" dirty="0" smtClean="0"/>
              <a:t> в многооконный браузер. И потом в ней есть функция, блокирующая отображение баннеров на страницах и открытие всплывающих окон. MyIE2 позволяет пользователям включать и отключать отображение графики на просматриваемых сайтах нажатием одной кнопки. Кроме описанных функций, в этой программе есть и некоторые другие, расширяющие возможности </a:t>
            </a:r>
            <a:r>
              <a:rPr lang="ru-RU" sz="1400" dirty="0" err="1" smtClean="0"/>
              <a:t>Internet</a:t>
            </a:r>
            <a:r>
              <a:rPr lang="ru-RU" sz="1400" dirty="0" smtClean="0"/>
              <a:t> </a:t>
            </a:r>
            <a:r>
              <a:rPr lang="ru-RU" sz="1400" dirty="0" err="1" smtClean="0"/>
              <a:t>Explorer</a:t>
            </a:r>
            <a:r>
              <a:rPr lang="ru-RU" sz="1400" dirty="0" smtClean="0"/>
              <a:t>. </a:t>
            </a:r>
          </a:p>
          <a:p>
            <a:pPr marL="0" lvl="0" indent="0"/>
            <a:r>
              <a:rPr lang="ru-RU" sz="1400" b="1" dirty="0" err="1" smtClean="0"/>
              <a:t>Internet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Surfer</a:t>
            </a:r>
            <a:r>
              <a:rPr lang="ru-RU" sz="1400" dirty="0" smtClean="0"/>
              <a:t> — одна из самых популярных надстроек. Занимает очень мало места. Удобный многооконный интерфейс.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Рейтинг браузеров на 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sz="3000" b="1" dirty="0" smtClean="0">
                <a:ln w="11430"/>
                <a:solidFill>
                  <a:srgbClr val="F135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января 2012 года</a:t>
            </a:r>
            <a:endParaRPr lang="ru-RU" sz="3000" b="1" dirty="0">
              <a:ln w="11430"/>
              <a:solidFill>
                <a:srgbClr val="F135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6324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31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4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71</TotalTime>
  <Words>197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Тема31</vt:lpstr>
      <vt:lpstr>Custom Design</vt:lpstr>
      <vt:lpstr>1_Custom Design</vt:lpstr>
      <vt:lpstr>1_Default Design</vt:lpstr>
      <vt:lpstr>Тема4</vt:lpstr>
      <vt:lpstr>Лекция. Понятие браузера.  Виды браузеров</vt:lpstr>
      <vt:lpstr>Понятие браузер</vt:lpstr>
      <vt:lpstr>Виды браузеров </vt:lpstr>
      <vt:lpstr>Браузер режима  командной строки</vt:lpstr>
      <vt:lpstr>Полноэкранный браузер</vt:lpstr>
      <vt:lpstr>Браузер с поддержкой мультимедиа</vt:lpstr>
      <vt:lpstr>Браузеры-дополнения</vt:lpstr>
      <vt:lpstr>Браузеры-дополнения</vt:lpstr>
      <vt:lpstr>Рейтинг браузеров на  1 января 2012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В. Кудряшова</dc:creator>
  <cp:lastModifiedBy>ky</cp:lastModifiedBy>
  <cp:revision>10</cp:revision>
  <dcterms:created xsi:type="dcterms:W3CDTF">2012-03-01T10:32:06Z</dcterms:created>
  <dcterms:modified xsi:type="dcterms:W3CDTF">2012-03-01T19:48:08Z</dcterms:modified>
</cp:coreProperties>
</file>