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8"/>
  </p:notesMasterIdLst>
  <p:handoutMasterIdLst>
    <p:handoutMasterId r:id="rId9"/>
  </p:handoutMasterIdLst>
  <p:sldIdLst>
    <p:sldId id="256" r:id="rId3"/>
    <p:sldId id="273" r:id="rId4"/>
    <p:sldId id="270" r:id="rId5"/>
    <p:sldId id="272" r:id="rId6"/>
    <p:sldId id="269" r:id="rId7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AB0043"/>
    <a:srgbClr val="FFCCFF"/>
    <a:srgbClr val="5A2781"/>
  </p:clrMru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0" autoAdjust="0"/>
  </p:normalViewPr>
  <p:slideViewPr>
    <p:cSldViewPr>
      <p:cViewPr varScale="1">
        <p:scale>
          <a:sx n="65" d="100"/>
          <a:sy n="65" d="100"/>
        </p:scale>
        <p:origin x="-12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268" y="-10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42354-2A36-47DA-A46F-A98D634F209A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5A308-95F3-4312-8D14-659FFD538A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410FA-6994-4797-BC87-C84953E2D4A9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6CD85-3F42-488C-893A-363CFED11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0B51F-00EF-42B4-82DE-3AB1EB478D57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2772-B5C4-4BD0-B121-8166F31D28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B5B2D-98C3-42DD-817E-B4B4687934CB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D214F-2182-4929-8527-8F7F089614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97B0-AA88-455B-9869-558A0D9B0409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3182E-B7BC-43C5-A834-6FAB801209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3C805-8E27-4AC1-B7C9-E372C4756054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97C0F-5819-4E98-AE6E-204D6E1BC3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F346-DD9B-4D55-A7F6-3C7BB5CE6B25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B9732-C287-48A4-9CBC-D281AA7BDC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1ACD1-3F2D-4A3B-B194-030D676834CA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244D9-1352-40EB-B20F-129FFDEF99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55A7D-86AF-47FB-AA90-8364BE85E8FF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EB7E3-40BC-4AA4-8A78-49C4E660F4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A8828-9FC2-4A50-97F0-27610F9DDDD4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9F95D-BC18-4C4D-B546-65A1845554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0098A-C19B-4643-BD1B-475B5D08DE47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52E61-7C57-46B8-B2F5-146A181F75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6ACD1-E219-42B5-BBD5-EEE68B75A964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A02AC-E314-4B42-A83F-B56CE89F15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54415-6F37-446C-B0AF-AD1068C3BBEE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C152B-E88F-4D61-9660-5DAB29DA02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88000" sy="95000" flip="none" algn="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B653DE-5EC3-4061-8EEF-536655FDF528}" type="datetimeFigureOut">
              <a:rPr lang="ru-RU" smtClean="0"/>
              <a:pPr>
                <a:defRPr/>
              </a:pPr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DDD4DB-B172-48AC-8EDC-E73147C711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ooomr.com/" TargetMode="External"/><Relationship Id="rId3" Type="http://schemas.openxmlformats.org/officeDocument/2006/relationships/hyperlink" Target="http://www.fishup.ru/" TargetMode="External"/><Relationship Id="rId7" Type="http://schemas.openxmlformats.org/officeDocument/2006/relationships/hyperlink" Target="http://www.photoshare.ru/" TargetMode="External"/><Relationship Id="rId2" Type="http://schemas.openxmlformats.org/officeDocument/2006/relationships/hyperlink" Target="http://ru.wikipedia.org/wiki/Flick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F%D0%BD%D0%B4%D0%B5%D0%BA%D1%81.%D0%A4%D0%BE%D1%82%D0%BA%D0%B8" TargetMode="External"/><Relationship Id="rId5" Type="http://schemas.openxmlformats.org/officeDocument/2006/relationships/hyperlink" Target="http://www.flamber.ru/" TargetMode="External"/><Relationship Id="rId10" Type="http://schemas.openxmlformats.org/officeDocument/2006/relationships/hyperlink" Target="http://ru.wikipedia.org/w/index.php?title=Photofile.ru&amp;action=edit&amp;redlink=1" TargetMode="External"/><Relationship Id="rId4" Type="http://schemas.openxmlformats.org/officeDocument/2006/relationships/hyperlink" Target="http://ru.wikipedia.org/w/index.php?title=Fotki&amp;action=edit&amp;redlink=1" TargetMode="External"/><Relationship Id="rId9" Type="http://schemas.openxmlformats.org/officeDocument/2006/relationships/hyperlink" Target="http://www.xmages.net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1%D1%80%D0%B0%D0%B2%D0%BD%D0%B5%D0%BD%D0%B8%D0%B5_%D1%84%D0%BE%D1%82%D0%BE%D1%85%D0%BE%D1%81%D1%82%D0%B8%D0%BD%D0%B3%D0%BE%D0%B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47664" y="3429000"/>
            <a:ext cx="4392488" cy="1440160"/>
          </a:xfrm>
          <a:prstGeom prst="roundRect">
            <a:avLst/>
          </a:prstGeom>
          <a:solidFill>
            <a:srgbClr val="AB0043">
              <a:alpha val="69804"/>
            </a:srgb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403648" y="3501008"/>
            <a:ext cx="4824536" cy="1224136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Практическая работа №6 «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Фотохостинги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88640"/>
            <a:ext cx="8429684" cy="2207738"/>
          </a:xfrm>
          <a:prstGeom prst="roundRect">
            <a:avLst/>
          </a:prstGeom>
          <a:solidFill>
            <a:srgbClr val="AB0043">
              <a:alpha val="69804"/>
            </a:srgb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11560" y="332656"/>
            <a:ext cx="7704856" cy="18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 lnSpcReduction="1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Технология публикации цифровой </a:t>
            </a:r>
            <a:r>
              <a:rPr kumimoji="0" lang="ru-RU" sz="4400" b="1" i="0" u="none" strike="noStrike" kern="1200" normalizeH="0" baseline="0" noProof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мультимедийной</a:t>
            </a:r>
            <a:r>
              <a:rPr kumimoji="0" lang="ru-RU" sz="4400" b="1" i="0" u="none" strike="noStrike" kern="120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информации</a:t>
            </a:r>
            <a:endParaRPr kumimoji="0" lang="ru-RU" sz="6600" b="1" i="0" u="none" strike="noStrike" kern="1200" normalizeH="0" baseline="0" noProof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Задание 1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1800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2800" dirty="0" smtClean="0"/>
              <a:t>На каждом из перечисленных </a:t>
            </a:r>
            <a:r>
              <a:rPr lang="ru-RU" sz="2800" dirty="0" err="1" smtClean="0"/>
              <a:t>фотохостингов</a:t>
            </a:r>
            <a:r>
              <a:rPr lang="ru-RU" sz="2800" dirty="0" smtClean="0"/>
              <a:t> выложить по рисунку. </a:t>
            </a:r>
          </a:p>
          <a:p>
            <a:pPr>
              <a:buNone/>
            </a:pPr>
            <a:r>
              <a:rPr lang="ru-RU" sz="2800" dirty="0" smtClean="0"/>
              <a:t>Подпись к рисунку- «ПР </a:t>
            </a:r>
            <a:r>
              <a:rPr lang="ru-RU" sz="2800" dirty="0" err="1" smtClean="0"/>
              <a:t>Фотохостинг-ФИ</a:t>
            </a:r>
            <a:r>
              <a:rPr lang="ru-RU" sz="2800" dirty="0" smtClean="0"/>
              <a:t>»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Примеры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9832" y="1628800"/>
            <a:ext cx="2952328" cy="4752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t">
              <a:buFont typeface="Wingdings" pitchFamily="2" charset="2"/>
              <a:buChar char="q"/>
            </a:pPr>
            <a:r>
              <a:rPr lang="en-US" sz="2800" dirty="0" err="1" smtClean="0">
                <a:hlinkClick r:id="rId2" action="ppaction://hlinkfile"/>
              </a:rPr>
              <a:t>flickr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800" dirty="0" err="1" smtClean="0">
                <a:hlinkClick r:id="rId3"/>
              </a:rPr>
              <a:t>fishup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800" dirty="0" err="1" smtClean="0">
                <a:hlinkClick r:id="rId4" action="ppaction://hlinkfile" tooltip="Fotki (страница отсутствует)"/>
              </a:rPr>
              <a:t>fotki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800" dirty="0" err="1" smtClean="0">
                <a:hlinkClick r:id="rId5"/>
              </a:rPr>
              <a:t>flamber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fontAlgn="t">
              <a:buFont typeface="Wingdings" pitchFamily="2" charset="2"/>
              <a:buChar char="q"/>
            </a:pPr>
            <a:r>
              <a:rPr lang="ru-RU" sz="2800" dirty="0" err="1" smtClean="0">
                <a:hlinkClick r:id="rId6" action="ppaction://hlinkfile"/>
              </a:rPr>
              <a:t>Яндекс.Фотки</a:t>
            </a:r>
            <a:r>
              <a:rPr lang="ru-RU" sz="2800" dirty="0" smtClean="0"/>
              <a:t> </a:t>
            </a:r>
          </a:p>
          <a:p>
            <a:pPr fontAlgn="t">
              <a:buFont typeface="Wingdings" pitchFamily="2" charset="2"/>
              <a:buChar char="q"/>
            </a:pPr>
            <a:r>
              <a:rPr lang="en-US" sz="2800" dirty="0" err="1" smtClean="0">
                <a:hlinkClick r:id="rId7"/>
              </a:rPr>
              <a:t>photoshare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800" dirty="0" err="1" smtClean="0">
                <a:hlinkClick r:id="rId8"/>
              </a:rPr>
              <a:t>zooomr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800" dirty="0" err="1" smtClean="0">
                <a:hlinkClick r:id="rId9"/>
              </a:rPr>
              <a:t>xmages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800" dirty="0" smtClean="0">
                <a:hlinkClick r:id="rId10" action="ppaction://hlinkfile" tooltip="Photofile.ru (страница отсутствует)"/>
              </a:rPr>
              <a:t>photofile.ru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Задание 2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3204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2800" dirty="0" smtClean="0"/>
              <a:t>Проанализировать </a:t>
            </a:r>
            <a:r>
              <a:rPr lang="ru-RU" sz="2800" dirty="0" smtClean="0"/>
              <a:t>рассмотренные </a:t>
            </a:r>
            <a:r>
              <a:rPr lang="ru-RU" sz="2800" dirty="0" err="1" smtClean="0"/>
              <a:t>фотохостинги</a:t>
            </a:r>
            <a:r>
              <a:rPr lang="ru-RU" sz="2800" dirty="0" smtClean="0"/>
              <a:t>. </a:t>
            </a:r>
            <a:endParaRPr lang="ru-RU" sz="2800" dirty="0" smtClean="0">
              <a:hlinkClick r:id="rId2"/>
            </a:endParaRPr>
          </a:p>
          <a:p>
            <a:pPr>
              <a:buNone/>
            </a:pPr>
            <a:endParaRPr lang="ru-RU" sz="2800" dirty="0" smtClean="0">
              <a:hlinkClick r:id="rId2"/>
            </a:endParaRPr>
          </a:p>
          <a:p>
            <a:pPr>
              <a:buNone/>
            </a:pPr>
            <a:endParaRPr lang="ru-RU" sz="2800" dirty="0" smtClean="0"/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0" y="1700808"/>
          <a:ext cx="9143998" cy="4333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31756"/>
                <a:gridCol w="619964"/>
                <a:gridCol w="720080"/>
                <a:gridCol w="576064"/>
                <a:gridCol w="864096"/>
                <a:gridCol w="936104"/>
                <a:gridCol w="1224136"/>
                <a:gridCol w="864096"/>
                <a:gridCol w="879402"/>
                <a:gridCol w="10283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</a:rPr>
                        <a:t>Параметры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flickr</a:t>
                      </a: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fishup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fotki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flamber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Яндекс.Фотки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photoshare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zooomr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xmages</a:t>
                      </a: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photofile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Процесс регистрации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Максимальный</a:t>
                      </a:r>
                      <a:r>
                        <a:rPr lang="ru-RU" sz="1600" baseline="0" dirty="0" smtClean="0"/>
                        <a:t> размер </a:t>
                      </a:r>
                      <a:r>
                        <a:rPr lang="ru-RU" sz="1600" baseline="0" dirty="0" smtClean="0"/>
                        <a:t>фото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Интерфейс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Комментарии(особенности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Рейтинг(возможность выставлять)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Загрузка(сколько этапов)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19672" y="3789040"/>
            <a:ext cx="7272808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Сделать вывод какой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рассмотренных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фотохостингов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лучше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 почему, обосновать свой вывод.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Оформление отчета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8245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2800" dirty="0" smtClean="0"/>
              <a:t>Отчет оформляется в виде презентации: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1 слайд </a:t>
            </a:r>
            <a:r>
              <a:rPr lang="ru-RU" sz="2800" dirty="0" smtClean="0"/>
              <a:t>– титульный( Название практической работы, кто выполнил)</a:t>
            </a:r>
          </a:p>
          <a:p>
            <a:pPr>
              <a:buNone/>
            </a:pPr>
            <a:r>
              <a:rPr lang="ru-RU" sz="2800" b="1" dirty="0" smtClean="0"/>
              <a:t>2-8 слайд </a:t>
            </a:r>
            <a:r>
              <a:rPr lang="ru-RU" sz="2800" dirty="0" smtClean="0"/>
              <a:t>– Название </a:t>
            </a:r>
            <a:r>
              <a:rPr lang="ru-RU" sz="2800" dirty="0" err="1" smtClean="0"/>
              <a:t>фотохостинга</a:t>
            </a:r>
            <a:r>
              <a:rPr lang="ru-RU" sz="2800" dirty="0" smtClean="0"/>
              <a:t>, </a:t>
            </a:r>
            <a:r>
              <a:rPr lang="ru-RU" sz="2800" dirty="0" err="1" smtClean="0"/>
              <a:t>скриншот</a:t>
            </a:r>
            <a:r>
              <a:rPr lang="ru-RU" sz="2800" dirty="0" smtClean="0"/>
              <a:t> размещенного </a:t>
            </a:r>
            <a:r>
              <a:rPr lang="ru-RU" sz="2800" dirty="0" smtClean="0"/>
              <a:t>рисунка</a:t>
            </a:r>
          </a:p>
          <a:p>
            <a:pPr>
              <a:buNone/>
            </a:pPr>
            <a:r>
              <a:rPr lang="ru-RU" sz="2800" b="1" dirty="0" smtClean="0"/>
              <a:t>9 слайд </a:t>
            </a:r>
            <a:r>
              <a:rPr lang="ru-RU" sz="2800" dirty="0" smtClean="0"/>
              <a:t>– </a:t>
            </a:r>
            <a:r>
              <a:rPr lang="ru-RU" sz="2800" dirty="0" smtClean="0"/>
              <a:t>Таблица сравнений </a:t>
            </a:r>
            <a:r>
              <a:rPr lang="ru-RU" sz="2800" dirty="0" err="1" smtClean="0"/>
              <a:t>фотохостингов</a:t>
            </a: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10 </a:t>
            </a:r>
            <a:r>
              <a:rPr lang="ru-RU" sz="2800" b="1" dirty="0" smtClean="0"/>
              <a:t>слайд </a:t>
            </a:r>
            <a:r>
              <a:rPr lang="ru-RU" sz="2800" dirty="0" smtClean="0"/>
              <a:t>– Обоснованный </a:t>
            </a:r>
            <a:r>
              <a:rPr lang="ru-RU" sz="2800" dirty="0" smtClean="0"/>
              <a:t>вывод какой </a:t>
            </a:r>
            <a:r>
              <a:rPr lang="ru-RU" sz="2800" dirty="0" err="1" smtClean="0"/>
              <a:t>фотохостинг</a:t>
            </a:r>
            <a:r>
              <a:rPr lang="ru-RU" sz="2800" dirty="0" smtClean="0"/>
              <a:t> лучше и почему.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тохостинг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5685038-218E-4BF6-813F-C288E5D9DA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Фотохостинг</Template>
  <TotalTime>107</TotalTime>
  <Words>129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Фотохостинг</vt:lpstr>
      <vt:lpstr>Практическая работа №6 «Фотохостинги»</vt:lpstr>
      <vt:lpstr>Задание 1</vt:lpstr>
      <vt:lpstr>Примеры</vt:lpstr>
      <vt:lpstr>Задание 2</vt:lpstr>
      <vt:lpstr>Оформление отчета</vt:lpstr>
    </vt:vector>
  </TitlesOfParts>
  <Company>ГОУ СПО "ПКТиМ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Фотохостинг</dc:title>
  <dc:creator>гягяеваа</dc:creator>
  <cp:lastModifiedBy>купченкое</cp:lastModifiedBy>
  <cp:revision>22</cp:revision>
  <dcterms:created xsi:type="dcterms:W3CDTF">2011-04-26T05:23:08Z</dcterms:created>
  <dcterms:modified xsi:type="dcterms:W3CDTF">2015-02-28T08:25:57Z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TC030005343</vt:lpwstr>
  </property>
</Properties>
</file>